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sldIdLst>
    <p:sldId id="256" r:id="rId5"/>
    <p:sldId id="257" r:id="rId6"/>
    <p:sldId id="258" r:id="rId7"/>
    <p:sldId id="265" r:id="rId8"/>
    <p:sldId id="266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02C8D-D657-4C7D-8B83-5EB307F943F2}" v="1" dt="2024-10-09T05:42:08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4" d="100"/>
          <a:sy n="44" d="100"/>
        </p:scale>
        <p:origin x="24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lle Christine Pena" userId="S::janelle.pena@nau.edu::f7777f37-2b00-4ea2-922e-9e60a9ba5eb5" providerId="AD" clId="Web-{FB73441D-068D-4E0A-AFED-73BB9C189D69}"/>
    <pc:docChg chg="addSld modSld">
      <pc:chgData name="Janelle Christine Pena" userId="S::janelle.pena@nau.edu::f7777f37-2b00-4ea2-922e-9e60a9ba5eb5" providerId="AD" clId="Web-{FB73441D-068D-4E0A-AFED-73BB9C189D69}" dt="2024-02-29T10:32:41.122" v="110" actId="1076"/>
      <pc:docMkLst>
        <pc:docMk/>
      </pc:docMkLst>
      <pc:sldChg chg="addSp delSp modSp">
        <pc:chgData name="Janelle Christine Pena" userId="S::janelle.pena@nau.edu::f7777f37-2b00-4ea2-922e-9e60a9ba5eb5" providerId="AD" clId="Web-{FB73441D-068D-4E0A-AFED-73BB9C189D69}" dt="2024-02-29T08:29:52.453" v="29" actId="14100"/>
        <pc:sldMkLst>
          <pc:docMk/>
          <pc:sldMk cId="783527714" sldId="258"/>
        </pc:sldMkLst>
        <pc:spChg chg="mod">
          <ac:chgData name="Janelle Christine Pena" userId="S::janelle.pena@nau.edu::f7777f37-2b00-4ea2-922e-9e60a9ba5eb5" providerId="AD" clId="Web-{FB73441D-068D-4E0A-AFED-73BB9C189D69}" dt="2024-02-29T07:11:00.443" v="2"/>
          <ac:spMkLst>
            <pc:docMk/>
            <pc:sldMk cId="783527714" sldId="258"/>
            <ac:spMk id="2" creationId="{A66D742C-A862-0D78-6FF1-81BF5D48867B}"/>
          </ac:spMkLst>
        </pc:spChg>
        <pc:spChg chg="del">
          <ac:chgData name="Janelle Christine Pena" userId="S::janelle.pena@nau.edu::f7777f37-2b00-4ea2-922e-9e60a9ba5eb5" providerId="AD" clId="Web-{FB73441D-068D-4E0A-AFED-73BB9C189D69}" dt="2024-02-29T07:11:00.443" v="2"/>
          <ac:spMkLst>
            <pc:docMk/>
            <pc:sldMk cId="783527714" sldId="258"/>
            <ac:spMk id="97" creationId="{A6073935-E043-4801-AF06-06093A9145F7}"/>
          </ac:spMkLst>
        </pc:spChg>
        <pc:spChg chg="del">
          <ac:chgData name="Janelle Christine Pena" userId="S::janelle.pena@nau.edu::f7777f37-2b00-4ea2-922e-9e60a9ba5eb5" providerId="AD" clId="Web-{FB73441D-068D-4E0A-AFED-73BB9C189D69}" dt="2024-02-29T07:11:00.443" v="2"/>
          <ac:spMkLst>
            <pc:docMk/>
            <pc:sldMk cId="783527714" sldId="258"/>
            <ac:spMk id="105" creationId="{8D6B9972-4A81-4223-9901-0E559A1D5E59}"/>
          </ac:spMkLst>
        </pc:spChg>
        <pc:spChg chg="add del">
          <ac:chgData name="Janelle Christine Pena" userId="S::janelle.pena@nau.edu::f7777f37-2b00-4ea2-922e-9e60a9ba5eb5" providerId="AD" clId="Web-{FB73441D-068D-4E0A-AFED-73BB9C189D69}" dt="2024-02-29T07:13:28.745" v="11"/>
          <ac:spMkLst>
            <pc:docMk/>
            <pc:sldMk cId="783527714" sldId="258"/>
            <ac:spMk id="118" creationId="{D4BA79BC-8A15-4DE9-81F5-2FEDF95743D3}"/>
          </ac:spMkLst>
        </pc:spChg>
        <pc:grpChg chg="del">
          <ac:chgData name="Janelle Christine Pena" userId="S::janelle.pena@nau.edu::f7777f37-2b00-4ea2-922e-9e60a9ba5eb5" providerId="AD" clId="Web-{FB73441D-068D-4E0A-AFED-73BB9C189D69}" dt="2024-02-29T07:11:00.443" v="2"/>
          <ac:grpSpMkLst>
            <pc:docMk/>
            <pc:sldMk cId="783527714" sldId="258"/>
            <ac:grpSpMk id="96" creationId="{C616B3DC-C165-433D-9187-62DCC0E317D3}"/>
          </ac:grpSpMkLst>
        </pc:grpChg>
        <pc:grpChg chg="del">
          <ac:chgData name="Janelle Christine Pena" userId="S::janelle.pena@nau.edu::f7777f37-2b00-4ea2-922e-9e60a9ba5eb5" providerId="AD" clId="Web-{FB73441D-068D-4E0A-AFED-73BB9C189D69}" dt="2024-02-29T07:11:00.443" v="2"/>
          <ac:grpSpMkLst>
            <pc:docMk/>
            <pc:sldMk cId="783527714" sldId="258"/>
            <ac:grpSpMk id="98" creationId="{8AC26FF4-D6F9-4A94-A837-D051A101EDD3}"/>
          </ac:grpSpMkLst>
        </pc:grpChg>
        <pc:grpChg chg="add del">
          <ac:chgData name="Janelle Christine Pena" userId="S::janelle.pena@nau.edu::f7777f37-2b00-4ea2-922e-9e60a9ba5eb5" providerId="AD" clId="Web-{FB73441D-068D-4E0A-AFED-73BB9C189D69}" dt="2024-02-29T07:13:28.745" v="11"/>
          <ac:grpSpMkLst>
            <pc:docMk/>
            <pc:sldMk cId="783527714" sldId="258"/>
            <ac:grpSpMk id="110" creationId="{56C5F458-F0B9-4584-B7A3-BA39F9E9FC93}"/>
          </ac:grpSpMkLst>
        </pc:grpChg>
        <pc:grpChg chg="add">
          <ac:chgData name="Janelle Christine Pena" userId="S::janelle.pena@nau.edu::f7777f37-2b00-4ea2-922e-9e60a9ba5eb5" providerId="AD" clId="Web-{FB73441D-068D-4E0A-AFED-73BB9C189D69}" dt="2024-02-29T07:13:28.745" v="11"/>
          <ac:grpSpMkLst>
            <pc:docMk/>
            <pc:sldMk cId="783527714" sldId="258"/>
            <ac:grpSpMk id="123" creationId="{7CD2F605-77BD-4D9C-BC95-97EB75D69D88}"/>
          </ac:grpSpMkLst>
        </pc:grpChg>
        <pc:picChg chg="add mod modCrop">
          <ac:chgData name="Janelle Christine Pena" userId="S::janelle.pena@nau.edu::f7777f37-2b00-4ea2-922e-9e60a9ba5eb5" providerId="AD" clId="Web-{FB73441D-068D-4E0A-AFED-73BB9C189D69}" dt="2024-02-29T08:29:52.453" v="29" actId="14100"/>
          <ac:picMkLst>
            <pc:docMk/>
            <pc:sldMk cId="783527714" sldId="258"/>
            <ac:picMk id="3" creationId="{C8030576-DDC1-15B5-3AD0-3B5544F13282}"/>
          </ac:picMkLst>
        </pc:picChg>
        <pc:picChg chg="add mod modCrop">
          <ac:chgData name="Janelle Christine Pena" userId="S::janelle.pena@nau.edu::f7777f37-2b00-4ea2-922e-9e60a9ba5eb5" providerId="AD" clId="Web-{FB73441D-068D-4E0A-AFED-73BB9C189D69}" dt="2024-02-29T08:29:39.656" v="27" actId="14100"/>
          <ac:picMkLst>
            <pc:docMk/>
            <pc:sldMk cId="783527714" sldId="258"/>
            <ac:picMk id="4" creationId="{8A918C5D-C7FA-DC42-42B4-024678251BA6}"/>
          </ac:picMkLst>
        </pc:picChg>
      </pc:sldChg>
      <pc:sldChg chg="modSp">
        <pc:chgData name="Janelle Christine Pena" userId="S::janelle.pena@nau.edu::f7777f37-2b00-4ea2-922e-9e60a9ba5eb5" providerId="AD" clId="Web-{FB73441D-068D-4E0A-AFED-73BB9C189D69}" dt="2024-02-29T10:32:41.122" v="110" actId="1076"/>
        <pc:sldMkLst>
          <pc:docMk/>
          <pc:sldMk cId="2480580371" sldId="259"/>
        </pc:sldMkLst>
        <pc:spChg chg="mod">
          <ac:chgData name="Janelle Christine Pena" userId="S::janelle.pena@nau.edu::f7777f37-2b00-4ea2-922e-9e60a9ba5eb5" providerId="AD" clId="Web-{FB73441D-068D-4E0A-AFED-73BB9C189D69}" dt="2024-02-29T08:35:50.513" v="32" actId="1076"/>
          <ac:spMkLst>
            <pc:docMk/>
            <pc:sldMk cId="2480580371" sldId="259"/>
            <ac:spMk id="2" creationId="{AF72C242-41E6-703E-9D2E-0BA4BFE2BCD3}"/>
          </ac:spMkLst>
        </pc:spChg>
        <pc:spChg chg="mod">
          <ac:chgData name="Janelle Christine Pena" userId="S::janelle.pena@nau.edu::f7777f37-2b00-4ea2-922e-9e60a9ba5eb5" providerId="AD" clId="Web-{FB73441D-068D-4E0A-AFED-73BB9C189D69}" dt="2024-02-29T10:32:41.122" v="110" actId="1076"/>
          <ac:spMkLst>
            <pc:docMk/>
            <pc:sldMk cId="2480580371" sldId="259"/>
            <ac:spMk id="3" creationId="{2C2BF4D3-6AEB-6A76-31E1-77AB5E3AC7EC}"/>
          </ac:spMkLst>
        </pc:spChg>
      </pc:sldChg>
      <pc:sldChg chg="modSp add replId">
        <pc:chgData name="Janelle Christine Pena" userId="S::janelle.pena@nau.edu::f7777f37-2b00-4ea2-922e-9e60a9ba5eb5" providerId="AD" clId="Web-{FB73441D-068D-4E0A-AFED-73BB9C189D69}" dt="2024-02-29T09:12:42.445" v="80" actId="20577"/>
        <pc:sldMkLst>
          <pc:docMk/>
          <pc:sldMk cId="280584095" sldId="262"/>
        </pc:sldMkLst>
        <pc:spChg chg="mod">
          <ac:chgData name="Janelle Christine Pena" userId="S::janelle.pena@nau.edu::f7777f37-2b00-4ea2-922e-9e60a9ba5eb5" providerId="AD" clId="Web-{FB73441D-068D-4E0A-AFED-73BB9C189D69}" dt="2024-02-29T09:12:42.445" v="80" actId="20577"/>
          <ac:spMkLst>
            <pc:docMk/>
            <pc:sldMk cId="280584095" sldId="262"/>
            <ac:spMk id="3" creationId="{2C2BF4D3-6AEB-6A76-31E1-77AB5E3AC7EC}"/>
          </ac:spMkLst>
        </pc:spChg>
      </pc:sldChg>
    </pc:docChg>
  </pc:docChgLst>
  <pc:docChgLst>
    <pc:chgData name="Janelle Christine Pena" userId="S::janelle.pena@nau.edu::f7777f37-2b00-4ea2-922e-9e60a9ba5eb5" providerId="AD" clId="Web-{B7F08758-A04F-4907-A30D-9FC8D0B76CC0}"/>
    <pc:docChg chg="addSld modSld addMainMaster delMainMaster">
      <pc:chgData name="Janelle Christine Pena" userId="S::janelle.pena@nau.edu::f7777f37-2b00-4ea2-922e-9e60a9ba5eb5" providerId="AD" clId="Web-{B7F08758-A04F-4907-A30D-9FC8D0B76CC0}" dt="2024-02-10T06:52:09.701" v="71"/>
      <pc:docMkLst>
        <pc:docMk/>
      </pc:docMkLst>
      <pc:sldChg chg="addSp delSp modSp new mod setBg modClrScheme delDesignElem chgLayout">
        <pc:chgData name="Janelle Christine Pena" userId="S::janelle.pena@nau.edu::f7777f37-2b00-4ea2-922e-9e60a9ba5eb5" providerId="AD" clId="Web-{B7F08758-A04F-4907-A30D-9FC8D0B76CC0}" dt="2024-02-10T06:49:56.822" v="45"/>
        <pc:sldMkLst>
          <pc:docMk/>
          <pc:sldMk cId="2700576269" sldId="256"/>
        </pc:sldMkLst>
        <pc:spChg chg="mod ord">
          <ac:chgData name="Janelle Christine Pena" userId="S::janelle.pena@nau.edu::f7777f37-2b00-4ea2-922e-9e60a9ba5eb5" providerId="AD" clId="Web-{B7F08758-A04F-4907-A30D-9FC8D0B76CC0}" dt="2024-02-10T06:49:56.822" v="45"/>
          <ac:spMkLst>
            <pc:docMk/>
            <pc:sldMk cId="2700576269" sldId="256"/>
            <ac:spMk id="2" creationId="{A13A84AD-4A25-F6F8-3738-B2CF7BD4D7F5}"/>
          </ac:spMkLst>
        </pc:spChg>
        <pc:spChg chg="mod ord">
          <ac:chgData name="Janelle Christine Pena" userId="S::janelle.pena@nau.edu::f7777f37-2b00-4ea2-922e-9e60a9ba5eb5" providerId="AD" clId="Web-{B7F08758-A04F-4907-A30D-9FC8D0B76CC0}" dt="2024-02-10T06:49:56.822" v="45"/>
          <ac:spMkLst>
            <pc:docMk/>
            <pc:sldMk cId="2700576269" sldId="256"/>
            <ac:spMk id="3" creationId="{703D38F4-3502-D66F-DEC4-69C949761B81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7:42.819" v="4"/>
          <ac:spMkLst>
            <pc:docMk/>
            <pc:sldMk cId="2700576269" sldId="256"/>
            <ac:spMk id="9" creationId="{D4906370-1564-49FA-A802-58546B3922DC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7:42.819" v="4"/>
          <ac:spMkLst>
            <pc:docMk/>
            <pc:sldMk cId="2700576269" sldId="256"/>
            <ac:spMk id="11" creationId="{EF640709-BDFD-453B-B75D-6212E7A870BA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7:42.819" v="4"/>
          <ac:spMkLst>
            <pc:docMk/>
            <pc:sldMk cId="2700576269" sldId="256"/>
            <ac:spMk id="13" creationId="{B4019478-3FDC-438C-8848-1D7DA864AFC4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7:42.819" v="4"/>
          <ac:spMkLst>
            <pc:docMk/>
            <pc:sldMk cId="2700576269" sldId="256"/>
            <ac:spMk id="15" creationId="{FE406479-1D57-4209-B128-3C81746247C6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7:57.241" v="6"/>
          <ac:spMkLst>
            <pc:docMk/>
            <pc:sldMk cId="2700576269" sldId="256"/>
            <ac:spMk id="17" creationId="{8F626F98-F213-4034-8836-88A71501D0F0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7:57.241" v="6"/>
          <ac:spMkLst>
            <pc:docMk/>
            <pc:sldMk cId="2700576269" sldId="256"/>
            <ac:spMk id="19" creationId="{6B3DAACF-D844-4480-94BE-2DE00ABEEB13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9:45.072" v="43"/>
          <ac:spMkLst>
            <pc:docMk/>
            <pc:sldMk cId="2700576269" sldId="256"/>
            <ac:spMk id="23" creationId="{4DA4374D-F270-4C02-88D7-B751FD9BD6BD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9:45.072" v="43"/>
          <ac:spMkLst>
            <pc:docMk/>
            <pc:sldMk cId="2700576269" sldId="256"/>
            <ac:spMk id="25" creationId="{1ACA2EA0-FFD3-42EC-9406-B595015ED96E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9:45.072" v="43"/>
          <ac:spMkLst>
            <pc:docMk/>
            <pc:sldMk cId="2700576269" sldId="256"/>
            <ac:spMk id="27" creationId="{D5288BCE-665C-472A-8C43-664BCFA31E43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9:45.072" v="43"/>
          <ac:spMkLst>
            <pc:docMk/>
            <pc:sldMk cId="2700576269" sldId="256"/>
            <ac:spMk id="29" creationId="{46C57131-53A7-4C1A-BEA8-25F06A06AD29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9:56.822" v="45"/>
          <ac:spMkLst>
            <pc:docMk/>
            <pc:sldMk cId="2700576269" sldId="256"/>
            <ac:spMk id="32" creationId="{A5D0B0D3-D735-4619-AA45-B57B791E1744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49:56.822" v="45"/>
          <ac:spMkLst>
            <pc:docMk/>
            <pc:sldMk cId="2700576269" sldId="256"/>
            <ac:spMk id="33" creationId="{3D505D40-32E9-4C48-81F8-AD80433BE6B7}"/>
          </ac:spMkLst>
        </pc:spChg>
        <pc:grpChg chg="add del">
          <ac:chgData name="Janelle Christine Pena" userId="S::janelle.pena@nau.edu::f7777f37-2b00-4ea2-922e-9e60a9ba5eb5" providerId="AD" clId="Web-{B7F08758-A04F-4907-A30D-9FC8D0B76CC0}" dt="2024-02-10T06:49:56.822" v="45"/>
          <ac:grpSpMkLst>
            <pc:docMk/>
            <pc:sldMk cId="2700576269" sldId="256"/>
            <ac:grpSpMk id="34" creationId="{DBBA0A0D-8F6A-400A-9E49-8C008E2C7DB1}"/>
          </ac:grpSpMkLst>
        </pc:grpChg>
        <pc:grpChg chg="add del">
          <ac:chgData name="Janelle Christine Pena" userId="S::janelle.pena@nau.edu::f7777f37-2b00-4ea2-922e-9e60a9ba5eb5" providerId="AD" clId="Web-{B7F08758-A04F-4907-A30D-9FC8D0B76CC0}" dt="2024-02-10T06:49:56.822" v="45"/>
          <ac:grpSpMkLst>
            <pc:docMk/>
            <pc:sldMk cId="2700576269" sldId="256"/>
            <ac:grpSpMk id="35" creationId="{C507BF36-B92B-4CAC-BCA7-8364B51E1F09}"/>
          </ac:grpSpMkLst>
        </pc:grpChg>
        <pc:picChg chg="add del">
          <ac:chgData name="Janelle Christine Pena" userId="S::janelle.pena@nau.edu::f7777f37-2b00-4ea2-922e-9e60a9ba5eb5" providerId="AD" clId="Web-{B7F08758-A04F-4907-A30D-9FC8D0B76CC0}" dt="2024-02-10T06:47:42.819" v="4"/>
          <ac:picMkLst>
            <pc:docMk/>
            <pc:sldMk cId="2700576269" sldId="256"/>
            <ac:picMk id="4" creationId="{19F94163-907C-6423-A0EA-070421C973C8}"/>
          </ac:picMkLst>
        </pc:picChg>
        <pc:picChg chg="add mod">
          <ac:chgData name="Janelle Christine Pena" userId="S::janelle.pena@nau.edu::f7777f37-2b00-4ea2-922e-9e60a9ba5eb5" providerId="AD" clId="Web-{B7F08758-A04F-4907-A30D-9FC8D0B76CC0}" dt="2024-02-10T06:49:56.822" v="45"/>
          <ac:picMkLst>
            <pc:docMk/>
            <pc:sldMk cId="2700576269" sldId="256"/>
            <ac:picMk id="18" creationId="{0DA56A4E-BAF7-2E21-22ED-CD103DA9D247}"/>
          </ac:picMkLst>
        </pc:picChg>
      </pc:sldChg>
      <pc:sldChg chg="addSp modSp new mod setBg">
        <pc:chgData name="Janelle Christine Pena" userId="S::janelle.pena@nau.edu::f7777f37-2b00-4ea2-922e-9e60a9ba5eb5" providerId="AD" clId="Web-{B7F08758-A04F-4907-A30D-9FC8D0B76CC0}" dt="2024-02-10T06:52:09.701" v="71"/>
        <pc:sldMkLst>
          <pc:docMk/>
          <pc:sldMk cId="3232436124" sldId="257"/>
        </pc:sldMkLst>
        <pc:spChg chg="mod">
          <ac:chgData name="Janelle Christine Pena" userId="S::janelle.pena@nau.edu::f7777f37-2b00-4ea2-922e-9e60a9ba5eb5" providerId="AD" clId="Web-{B7F08758-A04F-4907-A30D-9FC8D0B76CC0}" dt="2024-02-10T06:52:09.701" v="71"/>
          <ac:spMkLst>
            <pc:docMk/>
            <pc:sldMk cId="3232436124" sldId="257"/>
            <ac:spMk id="2" creationId="{A8140BCD-73BA-E9D2-7370-821B002C0E31}"/>
          </ac:spMkLst>
        </pc:spChg>
        <pc:spChg chg="mod">
          <ac:chgData name="Janelle Christine Pena" userId="S::janelle.pena@nau.edu::f7777f37-2b00-4ea2-922e-9e60a9ba5eb5" providerId="AD" clId="Web-{B7F08758-A04F-4907-A30D-9FC8D0B76CC0}" dt="2024-02-10T06:52:09.701" v="71"/>
          <ac:spMkLst>
            <pc:docMk/>
            <pc:sldMk cId="3232436124" sldId="257"/>
            <ac:spMk id="3" creationId="{1BE09E30-8AAD-DD3D-2BC0-9D54C1830F04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2:09.701" v="71"/>
          <ac:spMkLst>
            <pc:docMk/>
            <pc:sldMk cId="3232436124" sldId="257"/>
            <ac:spMk id="9" creationId="{85428F22-76B3-4107-AADE-3F9EC95FD325}"/>
          </ac:spMkLst>
        </pc:spChg>
        <pc:grpChg chg="add">
          <ac:chgData name="Janelle Christine Pena" userId="S::janelle.pena@nau.edu::f7777f37-2b00-4ea2-922e-9e60a9ba5eb5" providerId="AD" clId="Web-{B7F08758-A04F-4907-A30D-9FC8D0B76CC0}" dt="2024-02-10T06:52:09.701" v="71"/>
          <ac:grpSpMkLst>
            <pc:docMk/>
            <pc:sldMk cId="3232436124" sldId="257"/>
            <ac:grpSpMk id="11" creationId="{5346FBCF-5353-4172-96F5-4B7EB07777C4}"/>
          </ac:grpSpMkLst>
        </pc:grpChg>
        <pc:grpChg chg="add">
          <ac:chgData name="Janelle Christine Pena" userId="S::janelle.pena@nau.edu::f7777f37-2b00-4ea2-922e-9e60a9ba5eb5" providerId="AD" clId="Web-{B7F08758-A04F-4907-A30D-9FC8D0B76CC0}" dt="2024-02-10T06:52:09.701" v="71"/>
          <ac:grpSpMkLst>
            <pc:docMk/>
            <pc:sldMk cId="3232436124" sldId="257"/>
            <ac:grpSpMk id="15" creationId="{78326E10-C8CB-487F-A110-F861268DE619}"/>
          </ac:grpSpMkLst>
        </pc:grpChg>
        <pc:picChg chg="add">
          <ac:chgData name="Janelle Christine Pena" userId="S::janelle.pena@nau.edu::f7777f37-2b00-4ea2-922e-9e60a9ba5eb5" providerId="AD" clId="Web-{B7F08758-A04F-4907-A30D-9FC8D0B76CC0}" dt="2024-02-10T06:52:09.701" v="71"/>
          <ac:picMkLst>
            <pc:docMk/>
            <pc:sldMk cId="3232436124" sldId="257"/>
            <ac:picMk id="5" creationId="{7FA42650-08E7-60DC-805D-2F8EDF305D62}"/>
          </ac:picMkLst>
        </pc:picChg>
      </pc:sldChg>
      <pc:sldChg chg="addSp delSp modSp new mod setBg">
        <pc:chgData name="Janelle Christine Pena" userId="S::janelle.pena@nau.edu::f7777f37-2b00-4ea2-922e-9e60a9ba5eb5" providerId="AD" clId="Web-{B7F08758-A04F-4907-A30D-9FC8D0B76CC0}" dt="2024-02-10T06:51:57.826" v="70"/>
        <pc:sldMkLst>
          <pc:docMk/>
          <pc:sldMk cId="783527714" sldId="258"/>
        </pc:sldMkLst>
        <pc:spChg chg="mo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2" creationId="{A66D742C-A862-0D78-6FF1-81BF5D48867B}"/>
          </ac:spMkLst>
        </pc:spChg>
        <pc:spChg chg="add del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3" creationId="{45B87AD7-746F-B125-4328-7EFF6E7D61A1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8" creationId="{24DFAAE7-061D-4086-99EC-872CB305082A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10" creationId="{E7570099-A243-48DD-9EAE-36F4AC095B94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12" creationId="{45E4A74B-6514-424A-ADFA-C232FA6B9018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14" creationId="{F61C5C86-C785-4B92-9F2D-133B8B8C24F5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16" creationId="{954D0BF9-002C-4D3A-A222-C166094A5D1D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18" creationId="{6080EB6E-D69F-43B1-91EC-75C303342580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20" creationId="{21BA816A-EE68-4A96-BA05-73303B2F4FE7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22" creationId="{22A94CDB-5D63-4C75-9CB6-6C18CDF372F0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57.826" v="70"/>
          <ac:spMkLst>
            <pc:docMk/>
            <pc:sldMk cId="783527714" sldId="258"/>
            <ac:spMk id="25" creationId="{45B87AD7-746F-B125-4328-7EFF6E7D61A1}"/>
          </ac:spMkLst>
        </pc:spChg>
        <pc:grpChg chg="add del">
          <ac:chgData name="Janelle Christine Pena" userId="S::janelle.pena@nau.edu::f7777f37-2b00-4ea2-922e-9e60a9ba5eb5" providerId="AD" clId="Web-{B7F08758-A04F-4907-A30D-9FC8D0B76CC0}" dt="2024-02-10T06:51:57.810" v="69"/>
          <ac:grpSpMkLst>
            <pc:docMk/>
            <pc:sldMk cId="783527714" sldId="258"/>
            <ac:grpSpMk id="9" creationId="{08F94D66-27EC-4CB8-8226-D7F41C161863}"/>
          </ac:grpSpMkLst>
        </pc:grpChg>
        <pc:grpChg chg="add del">
          <ac:chgData name="Janelle Christine Pena" userId="S::janelle.pena@nau.edu::f7777f37-2b00-4ea2-922e-9e60a9ba5eb5" providerId="AD" clId="Web-{B7F08758-A04F-4907-A30D-9FC8D0B76CC0}" dt="2024-02-10T06:51:57.810" v="69"/>
          <ac:grpSpMkLst>
            <pc:docMk/>
            <pc:sldMk cId="783527714" sldId="258"/>
            <ac:grpSpMk id="17" creationId="{503816F2-40D5-4C23-AF57-063E3923610A}"/>
          </ac:grpSpMkLst>
        </pc:grpChg>
        <pc:picChg chg="add del">
          <ac:chgData name="Janelle Christine Pena" userId="S::janelle.pena@nau.edu::f7777f37-2b00-4ea2-922e-9e60a9ba5eb5" providerId="AD" clId="Web-{B7F08758-A04F-4907-A30D-9FC8D0B76CC0}" dt="2024-02-10T06:51:57.810" v="69"/>
          <ac:picMkLst>
            <pc:docMk/>
            <pc:sldMk cId="783527714" sldId="258"/>
            <ac:picMk id="5" creationId="{5D8EE5EA-A4C8-9DE2-9FD7-D62FD07C157A}"/>
          </ac:picMkLst>
        </pc:picChg>
      </pc:sldChg>
      <pc:sldChg chg="addSp modSp new mod setBg">
        <pc:chgData name="Janelle Christine Pena" userId="S::janelle.pena@nau.edu::f7777f37-2b00-4ea2-922e-9e60a9ba5eb5" providerId="AD" clId="Web-{B7F08758-A04F-4907-A30D-9FC8D0B76CC0}" dt="2024-02-10T06:51:37.231" v="67"/>
        <pc:sldMkLst>
          <pc:docMk/>
          <pc:sldMk cId="2480580371" sldId="259"/>
        </pc:sldMkLst>
        <pc:spChg chg="mod">
          <ac:chgData name="Janelle Christine Pena" userId="S::janelle.pena@nau.edu::f7777f37-2b00-4ea2-922e-9e60a9ba5eb5" providerId="AD" clId="Web-{B7F08758-A04F-4907-A30D-9FC8D0B76CC0}" dt="2024-02-10T06:51:37.231" v="67"/>
          <ac:spMkLst>
            <pc:docMk/>
            <pc:sldMk cId="2480580371" sldId="259"/>
            <ac:spMk id="2" creationId="{AF72C242-41E6-703E-9D2E-0BA4BFE2BCD3}"/>
          </ac:spMkLst>
        </pc:spChg>
        <pc:spChg chg="mod">
          <ac:chgData name="Janelle Christine Pena" userId="S::janelle.pena@nau.edu::f7777f37-2b00-4ea2-922e-9e60a9ba5eb5" providerId="AD" clId="Web-{B7F08758-A04F-4907-A30D-9FC8D0B76CC0}" dt="2024-02-10T06:51:37.231" v="67"/>
          <ac:spMkLst>
            <pc:docMk/>
            <pc:sldMk cId="2480580371" sldId="259"/>
            <ac:spMk id="3" creationId="{FA775159-A4F8-B0E8-173C-1AB00F65CEA0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37.231" v="67"/>
          <ac:spMkLst>
            <pc:docMk/>
            <pc:sldMk cId="2480580371" sldId="259"/>
            <ac:spMk id="8" creationId="{C8643778-7F6C-4E8D-84D1-D5CDB9928191}"/>
          </ac:spMkLst>
        </pc:spChg>
        <pc:spChg chg="add">
          <ac:chgData name="Janelle Christine Pena" userId="S::janelle.pena@nau.edu::f7777f37-2b00-4ea2-922e-9e60a9ba5eb5" providerId="AD" clId="Web-{B7F08758-A04F-4907-A30D-9FC8D0B76CC0}" dt="2024-02-10T06:51:37.231" v="67"/>
          <ac:spMkLst>
            <pc:docMk/>
            <pc:sldMk cId="2480580371" sldId="259"/>
            <ac:spMk id="10" creationId="{1D22F88D-6907-48AF-B024-346E855E0D96}"/>
          </ac:spMkLst>
        </pc:spChg>
        <pc:grpChg chg="add">
          <ac:chgData name="Janelle Christine Pena" userId="S::janelle.pena@nau.edu::f7777f37-2b00-4ea2-922e-9e60a9ba5eb5" providerId="AD" clId="Web-{B7F08758-A04F-4907-A30D-9FC8D0B76CC0}" dt="2024-02-10T06:51:37.231" v="67"/>
          <ac:grpSpMkLst>
            <pc:docMk/>
            <pc:sldMk cId="2480580371" sldId="259"/>
            <ac:grpSpMk id="12" creationId="{F3842748-48B5-4DD0-A06A-A31C74024A99}"/>
          </ac:grpSpMkLst>
        </pc:grpChg>
      </pc:sldChg>
      <pc:sldMasterChg chg="del delSldLayout">
        <pc:chgData name="Janelle Christine Pena" userId="S::janelle.pena@nau.edu::f7777f37-2b00-4ea2-922e-9e60a9ba5eb5" providerId="AD" clId="Web-{B7F08758-A04F-4907-A30D-9FC8D0B76CC0}" dt="2024-02-10T06:47:12.349" v="1"/>
        <pc:sldMasterMkLst>
          <pc:docMk/>
          <pc:sldMasterMk cId="2460954070" sldId="2147483660"/>
        </pc:sldMasterMkLst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anelle Christine Pena" userId="S::janelle.pena@nau.edu::f7777f37-2b00-4ea2-922e-9e60a9ba5eb5" providerId="AD" clId="Web-{B7F08758-A04F-4907-A30D-9FC8D0B76CC0}" dt="2024-02-10T06:47:12.349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Janelle Christine Pena" userId="S::janelle.pena@nau.edu::f7777f37-2b00-4ea2-922e-9e60a9ba5eb5" providerId="AD" clId="Web-{B7F08758-A04F-4907-A30D-9FC8D0B76CC0}" dt="2024-02-10T06:47:20.599" v="2"/>
        <pc:sldMasterMkLst>
          <pc:docMk/>
          <pc:sldMasterMk cId="1050497226" sldId="2147483672"/>
        </pc:sldMasterMkLst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2795532083" sldId="2147483673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1215402609" sldId="2147483674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3768347053" sldId="2147483675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1536498399" sldId="2147483676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379568784" sldId="2147483677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817419766" sldId="2147483678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1878619168" sldId="2147483679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3167231254" sldId="2147483680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2750491606" sldId="2147483681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2687610810" sldId="2147483682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20.599" v="2"/>
          <pc:sldLayoutMkLst>
            <pc:docMk/>
            <pc:sldMasterMk cId="1050497226" sldId="2147483672"/>
            <pc:sldLayoutMk cId="803816353" sldId="2147483683"/>
          </pc:sldLayoutMkLst>
        </pc:sldLayoutChg>
      </pc:sldMasterChg>
      <pc:sldMasterChg chg="add del addSldLayout delSldLayout modSldLayout">
        <pc:chgData name="Janelle Christine Pena" userId="S::janelle.pena@nau.edu::f7777f37-2b00-4ea2-922e-9e60a9ba5eb5" providerId="AD" clId="Web-{B7F08758-A04F-4907-A30D-9FC8D0B76CC0}" dt="2024-02-10T06:47:42.865" v="5"/>
        <pc:sldMasterMkLst>
          <pc:docMk/>
          <pc:sldMasterMk cId="2227228324" sldId="2147483684"/>
        </pc:sldMasterMkLst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908233977" sldId="2147483685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2652654884" sldId="2147483686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3607524167" sldId="2147483687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2622641415" sldId="2147483688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1869257964" sldId="2147483689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988396024" sldId="2147483690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818257087" sldId="2147483691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402234461" sldId="2147483692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2287230984" sldId="2147483693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2572893296" sldId="2147483694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807329009" sldId="2147483695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3065113758" sldId="2147483696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1482156311" sldId="2147483697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2043702877" sldId="2147483698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1976941239" sldId="2147483699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3559363057" sldId="2147483700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7:42.865" v="5"/>
          <pc:sldLayoutMkLst>
            <pc:docMk/>
            <pc:sldMasterMk cId="2227228324" sldId="2147483684"/>
            <pc:sldLayoutMk cId="3901503340" sldId="2147483701"/>
          </pc:sldLayoutMkLst>
        </pc:sldLayoutChg>
      </pc:sldMasterChg>
      <pc:sldMasterChg chg="add del replId addSldLayout delSldLayout">
        <pc:chgData name="Janelle Christine Pena" userId="S::janelle.pena@nau.edu::f7777f37-2b00-4ea2-922e-9e60a9ba5eb5" providerId="AD" clId="Web-{B7F08758-A04F-4907-A30D-9FC8D0B76CC0}" dt="2024-02-10T06:47:42.819" v="4"/>
        <pc:sldMasterMkLst>
          <pc:docMk/>
          <pc:sldMasterMk cId="3705942213" sldId="2147483702"/>
        </pc:sldMasterMkLst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1075553292" sldId="2147483703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1091492286" sldId="2147483704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1632377027" sldId="2147483705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1060493720" sldId="2147483706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2371459514" sldId="2147483707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3490865873" sldId="2147483708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333267609" sldId="2147483709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711954171" sldId="2147483710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1811334982" sldId="2147483711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3160433759" sldId="2147483712"/>
          </pc:sldLayoutMkLst>
        </pc:sldLayoutChg>
        <pc:sldLayoutChg chg="add del replId">
          <pc:chgData name="Janelle Christine Pena" userId="S::janelle.pena@nau.edu::f7777f37-2b00-4ea2-922e-9e60a9ba5eb5" providerId="AD" clId="Web-{B7F08758-A04F-4907-A30D-9FC8D0B76CC0}" dt="2024-02-10T06:47:42.819" v="4"/>
          <pc:sldLayoutMkLst>
            <pc:docMk/>
            <pc:sldMasterMk cId="3705942213" sldId="2147483702"/>
            <pc:sldLayoutMk cId="1234515597" sldId="2147483713"/>
          </pc:sldLayoutMkLst>
        </pc:sldLayoutChg>
      </pc:sldMasterChg>
      <pc:sldMasterChg chg="add del addSldLayout delSldLayout">
        <pc:chgData name="Janelle Christine Pena" userId="S::janelle.pena@nau.edu::f7777f37-2b00-4ea2-922e-9e60a9ba5eb5" providerId="AD" clId="Web-{B7F08758-A04F-4907-A30D-9FC8D0B76CC0}" dt="2024-02-10T06:47:57.241" v="6"/>
        <pc:sldMasterMkLst>
          <pc:docMk/>
          <pc:sldMasterMk cId="1094975500" sldId="2147483787"/>
        </pc:sldMasterMkLst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2252775226" sldId="2147483776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3886242123" sldId="2147483777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2959600568" sldId="2147483778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1338924544" sldId="2147483779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3997893173" sldId="2147483780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3003985009" sldId="2147483781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1399461312" sldId="2147483782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2239200762" sldId="2147483783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692487610" sldId="2147483784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2743749228" sldId="2147483785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7:57.241" v="6"/>
          <pc:sldLayoutMkLst>
            <pc:docMk/>
            <pc:sldMasterMk cId="1094975500" sldId="2147483787"/>
            <pc:sldLayoutMk cId="22196991" sldId="2147483786"/>
          </pc:sldLayoutMkLst>
        </pc:sldLayoutChg>
      </pc:sldMasterChg>
      <pc:sldMasterChg chg="add del addSldLayout delSldLayout modSldLayout">
        <pc:chgData name="Janelle Christine Pena" userId="S::janelle.pena@nau.edu::f7777f37-2b00-4ea2-922e-9e60a9ba5eb5" providerId="AD" clId="Web-{B7F08758-A04F-4907-A30D-9FC8D0B76CC0}" dt="2024-02-10T06:49:56.822" v="45"/>
        <pc:sldMasterMkLst>
          <pc:docMk/>
          <pc:sldMasterMk cId="3482582697" sldId="2147483788"/>
        </pc:sldMasterMkLst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3243426375" sldId="2147483789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769252348" sldId="2147483790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2658370337" sldId="2147483791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4271458679" sldId="2147483792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4065133748" sldId="2147483793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2222229092" sldId="2147483794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4018757963" sldId="2147483795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23795167" sldId="2147483796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3675557556" sldId="2147483797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212604727" sldId="2147483798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534776230" sldId="2147483799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4226232207" sldId="2147483800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3273558437" sldId="2147483801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2726750241" sldId="2147483802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874155045" sldId="2147483803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738434271" sldId="2147483804"/>
          </pc:sldLayoutMkLst>
        </pc:sldLayoutChg>
        <pc:sldLayoutChg chg="add del mod replId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3482582697" sldId="2147483788"/>
            <pc:sldLayoutMk cId="3856544512" sldId="2147483805"/>
          </pc:sldLayoutMkLst>
        </pc:sldLayoutChg>
      </pc:sldMasterChg>
      <pc:sldMasterChg chg="add del addSldLayout delSldLayout">
        <pc:chgData name="Janelle Christine Pena" userId="S::janelle.pena@nau.edu::f7777f37-2b00-4ea2-922e-9e60a9ba5eb5" providerId="AD" clId="Web-{B7F08758-A04F-4907-A30D-9FC8D0B76CC0}" dt="2024-02-10T06:49:56.822" v="45"/>
        <pc:sldMasterMkLst>
          <pc:docMk/>
          <pc:sldMasterMk cId="1121216931" sldId="2147483826"/>
        </pc:sldMasterMkLst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300460092" sldId="2147483815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1519339381" sldId="2147483816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1844327765" sldId="2147483817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1155523843" sldId="2147483818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3760851657" sldId="2147483819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4054570556" sldId="2147483820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4009599042" sldId="2147483821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754436472" sldId="2147483822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4104156206" sldId="2147483823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3310816949" sldId="2147483824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56.822" v="45"/>
          <pc:sldLayoutMkLst>
            <pc:docMk/>
            <pc:sldMasterMk cId="1121216931" sldId="2147483826"/>
            <pc:sldLayoutMk cId="1948609283" sldId="2147483825"/>
          </pc:sldLayoutMkLst>
        </pc:sldLayoutChg>
      </pc:sldMasterChg>
      <pc:sldMasterChg chg="add del addSldLayout delSldLayout">
        <pc:chgData name="Janelle Christine Pena" userId="S::janelle.pena@nau.edu::f7777f37-2b00-4ea2-922e-9e60a9ba5eb5" providerId="AD" clId="Web-{B7F08758-A04F-4907-A30D-9FC8D0B76CC0}" dt="2024-02-10T06:49:45.072" v="43"/>
        <pc:sldMasterMkLst>
          <pc:docMk/>
          <pc:sldMasterMk cId="259243910" sldId="2147483891"/>
        </pc:sldMasterMkLst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726687029" sldId="2147483880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295391393" sldId="2147483881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1133744039" sldId="2147483882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1084725073" sldId="2147483883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2905200801" sldId="2147483884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3621567787" sldId="2147483885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3717041772" sldId="2147483886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2121836493" sldId="2147483887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607541133" sldId="2147483888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1671676177" sldId="2147483889"/>
          </pc:sldLayoutMkLst>
        </pc:sldLayoutChg>
        <pc:sldLayoutChg chg="add del">
          <pc:chgData name="Janelle Christine Pena" userId="S::janelle.pena@nau.edu::f7777f37-2b00-4ea2-922e-9e60a9ba5eb5" providerId="AD" clId="Web-{B7F08758-A04F-4907-A30D-9FC8D0B76CC0}" dt="2024-02-10T06:49:45.072" v="43"/>
          <pc:sldLayoutMkLst>
            <pc:docMk/>
            <pc:sldMasterMk cId="259243910" sldId="2147483891"/>
            <pc:sldLayoutMk cId="1350163339" sldId="2147483890"/>
          </pc:sldLayoutMkLst>
        </pc:sldLayoutChg>
      </pc:sldMasterChg>
    </pc:docChg>
  </pc:docChgLst>
  <pc:docChgLst>
    <pc:chgData name="Janelle Christine Pena" userId="f7777f37-2b00-4ea2-922e-9e60a9ba5eb5" providerId="ADAL" clId="{298BE83B-416E-4BC5-946F-64826ADC5BBD}"/>
    <pc:docChg chg="undo custSel delSld modSld sldOrd">
      <pc:chgData name="Janelle Christine Pena" userId="f7777f37-2b00-4ea2-922e-9e60a9ba5eb5" providerId="ADAL" clId="{298BE83B-416E-4BC5-946F-64826ADC5BBD}" dt="2024-03-26T14:11:53.024" v="42" actId="2696"/>
      <pc:docMkLst>
        <pc:docMk/>
      </pc:docMkLst>
      <pc:sldChg chg="addSp delSp modSp mod">
        <pc:chgData name="Janelle Christine Pena" userId="f7777f37-2b00-4ea2-922e-9e60a9ba5eb5" providerId="ADAL" clId="{298BE83B-416E-4BC5-946F-64826ADC5BBD}" dt="2024-03-26T14:03:07.785" v="20" actId="14100"/>
        <pc:sldMkLst>
          <pc:docMk/>
          <pc:sldMk cId="783527714" sldId="258"/>
        </pc:sldMkLst>
        <pc:picChg chg="add mod">
          <ac:chgData name="Janelle Christine Pena" userId="f7777f37-2b00-4ea2-922e-9e60a9ba5eb5" providerId="ADAL" clId="{298BE83B-416E-4BC5-946F-64826ADC5BBD}" dt="2024-03-26T14:03:07.785" v="20" actId="14100"/>
          <ac:picMkLst>
            <pc:docMk/>
            <pc:sldMk cId="783527714" sldId="258"/>
            <ac:picMk id="3" creationId="{EFBEFA34-D70E-4FCA-A380-F90063829B88}"/>
          </ac:picMkLst>
        </pc:picChg>
        <pc:picChg chg="del">
          <ac:chgData name="Janelle Christine Pena" userId="f7777f37-2b00-4ea2-922e-9e60a9ba5eb5" providerId="ADAL" clId="{298BE83B-416E-4BC5-946F-64826ADC5BBD}" dt="2024-03-26T13:59:43.247" v="3" actId="478"/>
          <ac:picMkLst>
            <pc:docMk/>
            <pc:sldMk cId="783527714" sldId="258"/>
            <ac:picMk id="6" creationId="{34C037B8-EF5F-5FD5-3407-7DCEB1A2B2E7}"/>
          </ac:picMkLst>
        </pc:picChg>
        <pc:picChg chg="del">
          <ac:chgData name="Janelle Christine Pena" userId="f7777f37-2b00-4ea2-922e-9e60a9ba5eb5" providerId="ADAL" clId="{298BE83B-416E-4BC5-946F-64826ADC5BBD}" dt="2024-03-26T13:59:45.610" v="4" actId="478"/>
          <ac:picMkLst>
            <pc:docMk/>
            <pc:sldMk cId="783527714" sldId="258"/>
            <ac:picMk id="8" creationId="{B5DA5C0B-CEDE-D132-9482-D23F2E2621A8}"/>
          </ac:picMkLst>
        </pc:picChg>
      </pc:sldChg>
      <pc:sldChg chg="del mod modShow">
        <pc:chgData name="Janelle Christine Pena" userId="f7777f37-2b00-4ea2-922e-9e60a9ba5eb5" providerId="ADAL" clId="{298BE83B-416E-4BC5-946F-64826ADC5BBD}" dt="2024-03-26T14:11:53.024" v="42" actId="2696"/>
        <pc:sldMkLst>
          <pc:docMk/>
          <pc:sldMk cId="3911764625" sldId="261"/>
        </pc:sldMkLst>
      </pc:sldChg>
      <pc:sldChg chg="del mod modShow">
        <pc:chgData name="Janelle Christine Pena" userId="f7777f37-2b00-4ea2-922e-9e60a9ba5eb5" providerId="ADAL" clId="{298BE83B-416E-4BC5-946F-64826ADC5BBD}" dt="2024-03-26T14:11:49.431" v="41" actId="2696"/>
        <pc:sldMkLst>
          <pc:docMk/>
          <pc:sldMk cId="2496504117" sldId="262"/>
        </pc:sldMkLst>
      </pc:sldChg>
      <pc:sldChg chg="del mod modShow">
        <pc:chgData name="Janelle Christine Pena" userId="f7777f37-2b00-4ea2-922e-9e60a9ba5eb5" providerId="ADAL" clId="{298BE83B-416E-4BC5-946F-64826ADC5BBD}" dt="2024-03-26T14:11:29.626" v="38" actId="2696"/>
        <pc:sldMkLst>
          <pc:docMk/>
          <pc:sldMk cId="4041130899" sldId="264"/>
        </pc:sldMkLst>
      </pc:sldChg>
      <pc:sldChg chg="addSp delSp modSp mod ord setBg modShow">
        <pc:chgData name="Janelle Christine Pena" userId="f7777f37-2b00-4ea2-922e-9e60a9ba5eb5" providerId="ADAL" clId="{298BE83B-416E-4BC5-946F-64826ADC5BBD}" dt="2024-03-26T14:11:44.051" v="40" actId="729"/>
        <pc:sldMkLst>
          <pc:docMk/>
          <pc:sldMk cId="3914960745" sldId="265"/>
        </pc:sldMkLst>
        <pc:spChg chg="mod">
          <ac:chgData name="Janelle Christine Pena" userId="f7777f37-2b00-4ea2-922e-9e60a9ba5eb5" providerId="ADAL" clId="{298BE83B-416E-4BC5-946F-64826ADC5BBD}" dt="2024-03-26T14:02:14.227" v="17" actId="26606"/>
          <ac:spMkLst>
            <pc:docMk/>
            <pc:sldMk cId="3914960745" sldId="265"/>
            <ac:spMk id="2" creationId="{6B4753D2-8313-307E-8C2A-44A033BEFDA3}"/>
          </ac:spMkLst>
        </pc:spChg>
        <pc:spChg chg="mod">
          <ac:chgData name="Janelle Christine Pena" userId="f7777f37-2b00-4ea2-922e-9e60a9ba5eb5" providerId="ADAL" clId="{298BE83B-416E-4BC5-946F-64826ADC5BBD}" dt="2024-03-26T14:02:14.227" v="17" actId="26606"/>
          <ac:spMkLst>
            <pc:docMk/>
            <pc:sldMk cId="3914960745" sldId="265"/>
            <ac:spMk id="3" creationId="{7C8E7451-4773-6001-1315-8BB706776234}"/>
          </ac:spMkLst>
        </pc:spChg>
        <pc:picChg chg="del mod ord">
          <ac:chgData name="Janelle Christine Pena" userId="f7777f37-2b00-4ea2-922e-9e60a9ba5eb5" providerId="ADAL" clId="{298BE83B-416E-4BC5-946F-64826ADC5BBD}" dt="2024-03-26T14:02:17.647" v="18" actId="478"/>
          <ac:picMkLst>
            <pc:docMk/>
            <pc:sldMk cId="3914960745" sldId="265"/>
            <ac:picMk id="5" creationId="{AEC3F0C7-5DD2-6743-F0A3-6DB2D72E7146}"/>
          </ac:picMkLst>
        </pc:picChg>
        <pc:picChg chg="add mod">
          <ac:chgData name="Janelle Christine Pena" userId="f7777f37-2b00-4ea2-922e-9e60a9ba5eb5" providerId="ADAL" clId="{298BE83B-416E-4BC5-946F-64826ADC5BBD}" dt="2024-03-26T14:02:20.115" v="19" actId="1076"/>
          <ac:picMkLst>
            <pc:docMk/>
            <pc:sldMk cId="3914960745" sldId="265"/>
            <ac:picMk id="6" creationId="{394B0D49-8355-F0E5-EEF4-516AA7989E3E}"/>
          </ac:picMkLst>
        </pc:picChg>
      </pc:sldChg>
      <pc:sldChg chg="addSp delSp modSp mod ord setBg modShow">
        <pc:chgData name="Janelle Christine Pena" userId="f7777f37-2b00-4ea2-922e-9e60a9ba5eb5" providerId="ADAL" clId="{298BE83B-416E-4BC5-946F-64826ADC5BBD}" dt="2024-03-26T14:11:38.019" v="39" actId="729"/>
        <pc:sldMkLst>
          <pc:docMk/>
          <pc:sldMk cId="2118618744" sldId="266"/>
        </pc:sldMkLst>
        <pc:spChg chg="mod">
          <ac:chgData name="Janelle Christine Pena" userId="f7777f37-2b00-4ea2-922e-9e60a9ba5eb5" providerId="ADAL" clId="{298BE83B-416E-4BC5-946F-64826ADC5BBD}" dt="2024-03-26T14:06:53.275" v="30" actId="26606"/>
          <ac:spMkLst>
            <pc:docMk/>
            <pc:sldMk cId="2118618744" sldId="266"/>
            <ac:spMk id="2" creationId="{863D1E88-DAB0-E64D-0370-E117E19A390B}"/>
          </ac:spMkLst>
        </pc:spChg>
        <pc:spChg chg="del">
          <ac:chgData name="Janelle Christine Pena" userId="f7777f37-2b00-4ea2-922e-9e60a9ba5eb5" providerId="ADAL" clId="{298BE83B-416E-4BC5-946F-64826ADC5BBD}" dt="2024-03-26T14:06:40.491" v="24" actId="22"/>
          <ac:spMkLst>
            <pc:docMk/>
            <pc:sldMk cId="2118618744" sldId="266"/>
            <ac:spMk id="3" creationId="{E1A61F8C-1BF1-B603-A60E-6708AC69E3F6}"/>
          </ac:spMkLst>
        </pc:spChg>
        <pc:grpChg chg="add">
          <ac:chgData name="Janelle Christine Pena" userId="f7777f37-2b00-4ea2-922e-9e60a9ba5eb5" providerId="ADAL" clId="{298BE83B-416E-4BC5-946F-64826ADC5BBD}" dt="2024-03-26T14:06:53.275" v="30" actId="26606"/>
          <ac:grpSpMkLst>
            <pc:docMk/>
            <pc:sldMk cId="2118618744" sldId="266"/>
            <ac:grpSpMk id="11" creationId="{08F94D66-27EC-4CB8-8226-D7F41C161863}"/>
          </ac:grpSpMkLst>
        </pc:grpChg>
        <pc:picChg chg="del">
          <ac:chgData name="Janelle Christine Pena" userId="f7777f37-2b00-4ea2-922e-9e60a9ba5eb5" providerId="ADAL" clId="{298BE83B-416E-4BC5-946F-64826ADC5BBD}" dt="2024-03-26T14:05:47.788" v="23" actId="478"/>
          <ac:picMkLst>
            <pc:docMk/>
            <pc:sldMk cId="2118618744" sldId="266"/>
            <ac:picMk id="5" creationId="{9F8C14BA-040E-D108-C4D1-01C77188E19F}"/>
          </ac:picMkLst>
        </pc:picChg>
        <pc:picChg chg="add mod ord">
          <ac:chgData name="Janelle Christine Pena" userId="f7777f37-2b00-4ea2-922e-9e60a9ba5eb5" providerId="ADAL" clId="{298BE83B-416E-4BC5-946F-64826ADC5BBD}" dt="2024-03-26T14:06:57.117" v="31" actId="14100"/>
          <ac:picMkLst>
            <pc:docMk/>
            <pc:sldMk cId="2118618744" sldId="266"/>
            <ac:picMk id="6" creationId="{366C5C63-6E38-57D0-89A1-AE5B6C558A42}"/>
          </ac:picMkLst>
        </pc:picChg>
      </pc:sldChg>
    </pc:docChg>
  </pc:docChgLst>
  <pc:docChgLst>
    <pc:chgData name="Janelle Christine Pena" userId="f7777f37-2b00-4ea2-922e-9e60a9ba5eb5" providerId="ADAL" clId="{617C526E-CB7C-4B70-9C42-67B89D55FECD}"/>
    <pc:docChg chg="undo custSel addSld modSld">
      <pc:chgData name="Janelle Christine Pena" userId="f7777f37-2b00-4ea2-922e-9e60a9ba5eb5" providerId="ADAL" clId="{617C526E-CB7C-4B70-9C42-67B89D55FECD}" dt="2024-02-16T06:07:26.179" v="299" actId="26606"/>
      <pc:docMkLst>
        <pc:docMk/>
      </pc:docMkLst>
      <pc:sldChg chg="addSp delSp modSp mod">
        <pc:chgData name="Janelle Christine Pena" userId="f7777f37-2b00-4ea2-922e-9e60a9ba5eb5" providerId="ADAL" clId="{617C526E-CB7C-4B70-9C42-67B89D55FECD}" dt="2024-02-16T05:29:05.523" v="26" actId="1076"/>
        <pc:sldMkLst>
          <pc:docMk/>
          <pc:sldMk cId="3232436124" sldId="257"/>
        </pc:sldMkLst>
        <pc:spChg chg="mod">
          <ac:chgData name="Janelle Christine Pena" userId="f7777f37-2b00-4ea2-922e-9e60a9ba5eb5" providerId="ADAL" clId="{617C526E-CB7C-4B70-9C42-67B89D55FECD}" dt="2024-02-16T05:28:55.035" v="24" actId="1076"/>
          <ac:spMkLst>
            <pc:docMk/>
            <pc:sldMk cId="3232436124" sldId="257"/>
            <ac:spMk id="2" creationId="{A8140BCD-73BA-E9D2-7370-821B002C0E31}"/>
          </ac:spMkLst>
        </pc:spChg>
        <pc:spChg chg="del">
          <ac:chgData name="Janelle Christine Pena" userId="f7777f37-2b00-4ea2-922e-9e60a9ba5eb5" providerId="ADAL" clId="{617C526E-CB7C-4B70-9C42-67B89D55FECD}" dt="2024-02-16T05:25:41.654" v="0" actId="22"/>
          <ac:spMkLst>
            <pc:docMk/>
            <pc:sldMk cId="3232436124" sldId="257"/>
            <ac:spMk id="3" creationId="{1BE09E30-8AAD-DD3D-2BC0-9D54C1830F04}"/>
          </ac:spMkLst>
        </pc:spChg>
        <pc:spChg chg="add del mod">
          <ac:chgData name="Janelle Christine Pena" userId="f7777f37-2b00-4ea2-922e-9e60a9ba5eb5" providerId="ADAL" clId="{617C526E-CB7C-4B70-9C42-67B89D55FECD}" dt="2024-02-16T05:27:13.475" v="3" actId="22"/>
          <ac:spMkLst>
            <pc:docMk/>
            <pc:sldMk cId="3232436124" sldId="257"/>
            <ac:spMk id="8" creationId="{307DCB8C-69A9-CE51-CC85-0E981DB1249E}"/>
          </ac:spMkLst>
        </pc:spChg>
        <pc:spChg chg="del">
          <ac:chgData name="Janelle Christine Pena" userId="f7777f37-2b00-4ea2-922e-9e60a9ba5eb5" providerId="ADAL" clId="{617C526E-CB7C-4B70-9C42-67B89D55FECD}" dt="2024-02-16T05:27:18.945" v="4" actId="26606"/>
          <ac:spMkLst>
            <pc:docMk/>
            <pc:sldMk cId="3232436124" sldId="257"/>
            <ac:spMk id="9" creationId="{85428F22-76B3-4107-AADE-3F9EC95FD325}"/>
          </ac:spMkLst>
        </pc:spChg>
        <pc:spChg chg="add del">
          <ac:chgData name="Janelle Christine Pena" userId="f7777f37-2b00-4ea2-922e-9e60a9ba5eb5" providerId="ADAL" clId="{617C526E-CB7C-4B70-9C42-67B89D55FECD}" dt="2024-02-16T05:27:22.496" v="5" actId="478"/>
          <ac:spMkLst>
            <pc:docMk/>
            <pc:sldMk cId="3232436124" sldId="257"/>
            <ac:spMk id="25" creationId="{84ECF758-EA3C-C374-6111-351690A51AD4}"/>
          </ac:spMkLst>
        </pc:spChg>
        <pc:spChg chg="add del">
          <ac:chgData name="Janelle Christine Pena" userId="f7777f37-2b00-4ea2-922e-9e60a9ba5eb5" providerId="ADAL" clId="{617C526E-CB7C-4B70-9C42-67B89D55FECD}" dt="2024-02-16T05:27:49.390" v="6" actId="26606"/>
          <ac:spMkLst>
            <pc:docMk/>
            <pc:sldMk cId="3232436124" sldId="257"/>
            <ac:spMk id="28" creationId="{505E8236-5F10-4063-8489-EF5ABDD48413}"/>
          </ac:spMkLst>
        </pc:spChg>
        <pc:spChg chg="add del">
          <ac:chgData name="Janelle Christine Pena" userId="f7777f37-2b00-4ea2-922e-9e60a9ba5eb5" providerId="ADAL" clId="{617C526E-CB7C-4B70-9C42-67B89D55FECD}" dt="2024-02-16T05:28:07.963" v="11" actId="26606"/>
          <ac:spMkLst>
            <pc:docMk/>
            <pc:sldMk cId="3232436124" sldId="257"/>
            <ac:spMk id="52" creationId="{2A26F9E7-CA88-4C15-A08F-BDF84E7AFBF7}"/>
          </ac:spMkLst>
        </pc:spChg>
        <pc:grpChg chg="del">
          <ac:chgData name="Janelle Christine Pena" userId="f7777f37-2b00-4ea2-922e-9e60a9ba5eb5" providerId="ADAL" clId="{617C526E-CB7C-4B70-9C42-67B89D55FECD}" dt="2024-02-16T05:27:18.945" v="4" actId="26606"/>
          <ac:grpSpMkLst>
            <pc:docMk/>
            <pc:sldMk cId="3232436124" sldId="257"/>
            <ac:grpSpMk id="11" creationId="{5346FBCF-5353-4172-96F5-4B7EB07777C4}"/>
          </ac:grpSpMkLst>
        </pc:grpChg>
        <pc:grpChg chg="del">
          <ac:chgData name="Janelle Christine Pena" userId="f7777f37-2b00-4ea2-922e-9e60a9ba5eb5" providerId="ADAL" clId="{617C526E-CB7C-4B70-9C42-67B89D55FECD}" dt="2024-02-16T05:27:18.945" v="4" actId="26606"/>
          <ac:grpSpMkLst>
            <pc:docMk/>
            <pc:sldMk cId="3232436124" sldId="257"/>
            <ac:grpSpMk id="15" creationId="{78326E10-C8CB-487F-A110-F861268DE619}"/>
          </ac:grpSpMkLst>
        </pc:grpChg>
        <pc:grpChg chg="add del">
          <ac:chgData name="Janelle Christine Pena" userId="f7777f37-2b00-4ea2-922e-9e60a9ba5eb5" providerId="ADAL" clId="{617C526E-CB7C-4B70-9C42-67B89D55FECD}" dt="2024-02-16T05:28:09.632" v="14" actId="26606"/>
          <ac:grpSpMkLst>
            <pc:docMk/>
            <pc:sldMk cId="3232436124" sldId="257"/>
            <ac:grpSpMk id="33" creationId="{7CD2F605-77BD-4D9C-BC95-97EB75D69D88}"/>
          </ac:grpSpMkLst>
        </pc:grpChg>
        <pc:grpChg chg="add del">
          <ac:chgData name="Janelle Christine Pena" userId="f7777f37-2b00-4ea2-922e-9e60a9ba5eb5" providerId="ADAL" clId="{617C526E-CB7C-4B70-9C42-67B89D55FECD}" dt="2024-02-16T05:28:07.963" v="11" actId="26606"/>
          <ac:grpSpMkLst>
            <pc:docMk/>
            <pc:sldMk cId="3232436124" sldId="257"/>
            <ac:grpSpMk id="44" creationId="{7CD2F605-77BD-4D9C-BC95-97EB75D69D88}"/>
          </ac:grpSpMkLst>
        </pc:grpChg>
        <pc:grpChg chg="add del">
          <ac:chgData name="Janelle Christine Pena" userId="f7777f37-2b00-4ea2-922e-9e60a9ba5eb5" providerId="ADAL" clId="{617C526E-CB7C-4B70-9C42-67B89D55FECD}" dt="2024-02-16T05:28:07.963" v="11" actId="26606"/>
          <ac:grpSpMkLst>
            <pc:docMk/>
            <pc:sldMk cId="3232436124" sldId="257"/>
            <ac:grpSpMk id="54" creationId="{1B9FCA22-3A49-4B2B-BE1C-5BDF5C89BA41}"/>
          </ac:grpSpMkLst>
        </pc:grpChg>
        <pc:grpChg chg="add del">
          <ac:chgData name="Janelle Christine Pena" userId="f7777f37-2b00-4ea2-922e-9e60a9ba5eb5" providerId="ADAL" clId="{617C526E-CB7C-4B70-9C42-67B89D55FECD}" dt="2024-02-16T05:28:09.611" v="13" actId="26606"/>
          <ac:grpSpMkLst>
            <pc:docMk/>
            <pc:sldMk cId="3232436124" sldId="257"/>
            <ac:grpSpMk id="62" creationId="{56C5F458-F0B9-4584-B7A3-BA39F9E9FC93}"/>
          </ac:grpSpMkLst>
        </pc:grpChg>
        <pc:grpChg chg="add">
          <ac:chgData name="Janelle Christine Pena" userId="f7777f37-2b00-4ea2-922e-9e60a9ba5eb5" providerId="ADAL" clId="{617C526E-CB7C-4B70-9C42-67B89D55FECD}" dt="2024-02-16T05:28:09.632" v="14" actId="26606"/>
          <ac:grpSpMkLst>
            <pc:docMk/>
            <pc:sldMk cId="3232436124" sldId="257"/>
            <ac:grpSpMk id="70" creationId="{7CD2F605-77BD-4D9C-BC95-97EB75D69D88}"/>
          </ac:grpSpMkLst>
        </pc:grpChg>
        <pc:picChg chg="mod ord">
          <ac:chgData name="Janelle Christine Pena" userId="f7777f37-2b00-4ea2-922e-9e60a9ba5eb5" providerId="ADAL" clId="{617C526E-CB7C-4B70-9C42-67B89D55FECD}" dt="2024-02-16T05:29:05.523" v="26" actId="1076"/>
          <ac:picMkLst>
            <pc:docMk/>
            <pc:sldMk cId="3232436124" sldId="257"/>
            <ac:picMk id="5" creationId="{7FA42650-08E7-60DC-805D-2F8EDF305D62}"/>
          </ac:picMkLst>
        </pc:picChg>
        <pc:picChg chg="add del mod ord">
          <ac:chgData name="Janelle Christine Pena" userId="f7777f37-2b00-4ea2-922e-9e60a9ba5eb5" providerId="ADAL" clId="{617C526E-CB7C-4B70-9C42-67B89D55FECD}" dt="2024-02-16T05:25:51.601" v="2" actId="478"/>
          <ac:picMkLst>
            <pc:docMk/>
            <pc:sldMk cId="3232436124" sldId="257"/>
            <ac:picMk id="6" creationId="{1372187E-754C-60F4-2BC7-25AE3C5B2824}"/>
          </ac:picMkLst>
        </pc:picChg>
        <pc:picChg chg="add mod ord">
          <ac:chgData name="Janelle Christine Pena" userId="f7777f37-2b00-4ea2-922e-9e60a9ba5eb5" providerId="ADAL" clId="{617C526E-CB7C-4B70-9C42-67B89D55FECD}" dt="2024-02-16T05:29:01.028" v="25" actId="14100"/>
          <ac:picMkLst>
            <pc:docMk/>
            <pc:sldMk cId="3232436124" sldId="257"/>
            <ac:picMk id="14" creationId="{DED91D7E-082E-7937-7949-6C8F27F5EC86}"/>
          </ac:picMkLst>
        </pc:picChg>
      </pc:sldChg>
      <pc:sldChg chg="addSp delSp modSp mod">
        <pc:chgData name="Janelle Christine Pena" userId="f7777f37-2b00-4ea2-922e-9e60a9ba5eb5" providerId="ADAL" clId="{617C526E-CB7C-4B70-9C42-67B89D55FECD}" dt="2024-02-16T05:49:05.289" v="163" actId="33524"/>
        <pc:sldMkLst>
          <pc:docMk/>
          <pc:sldMk cId="783527714" sldId="258"/>
        </pc:sldMkLst>
        <pc:spChg chg="mod">
          <ac:chgData name="Janelle Christine Pena" userId="f7777f37-2b00-4ea2-922e-9e60a9ba5eb5" providerId="ADAL" clId="{617C526E-CB7C-4B70-9C42-67B89D55FECD}" dt="2024-02-16T05:49:05.289" v="163" actId="33524"/>
          <ac:spMkLst>
            <pc:docMk/>
            <pc:sldMk cId="783527714" sldId="258"/>
            <ac:spMk id="2" creationId="{A66D742C-A862-0D78-6FF1-81BF5D48867B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8" creationId="{24DFAAE7-061D-4086-99EC-872CB305082A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10" creationId="{E7570099-A243-48DD-9EAE-36F4AC095B94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12" creationId="{45E4A74B-6514-424A-ADFA-C232FA6B9018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14" creationId="{F61C5C86-C785-4B92-9F2D-133B8B8C24F5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16" creationId="{954D0BF9-002C-4D3A-A222-C166094A5D1D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18" creationId="{6080EB6E-D69F-43B1-91EC-75C303342580}"/>
          </ac:spMkLst>
        </pc:spChg>
        <pc:spChg chg="add del">
          <ac:chgData name="Janelle Christine Pena" userId="f7777f37-2b00-4ea2-922e-9e60a9ba5eb5" providerId="ADAL" clId="{617C526E-CB7C-4B70-9C42-67B89D55FECD}" dt="2024-02-16T05:45:19.035" v="82" actId="26606"/>
          <ac:spMkLst>
            <pc:docMk/>
            <pc:sldMk cId="783527714" sldId="258"/>
            <ac:spMk id="19" creationId="{A6073935-E043-4801-AF06-06093A9145F7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20" creationId="{21BA816A-EE68-4A96-BA05-73303B2F4FE7}"/>
          </ac:spMkLst>
        </pc:spChg>
        <pc:spChg chg="add del">
          <ac:chgData name="Janelle Christine Pena" userId="f7777f37-2b00-4ea2-922e-9e60a9ba5eb5" providerId="ADAL" clId="{617C526E-CB7C-4B70-9C42-67B89D55FECD}" dt="2024-02-16T05:29:34.291" v="29" actId="26606"/>
          <ac:spMkLst>
            <pc:docMk/>
            <pc:sldMk cId="783527714" sldId="258"/>
            <ac:spMk id="22" creationId="{22A94CDB-5D63-4C75-9CB6-6C18CDF372F0}"/>
          </ac:spMkLst>
        </pc:spChg>
        <pc:spChg chg="del">
          <ac:chgData name="Janelle Christine Pena" userId="f7777f37-2b00-4ea2-922e-9e60a9ba5eb5" providerId="ADAL" clId="{617C526E-CB7C-4B70-9C42-67B89D55FECD}" dt="2024-02-16T05:25:48.142" v="1" actId="22"/>
          <ac:spMkLst>
            <pc:docMk/>
            <pc:sldMk cId="783527714" sldId="258"/>
            <ac:spMk id="25" creationId="{45B87AD7-746F-B125-4328-7EFF6E7D61A1}"/>
          </ac:spMkLst>
        </pc:spChg>
        <pc:spChg chg="add del mod">
          <ac:chgData name="Janelle Christine Pena" userId="f7777f37-2b00-4ea2-922e-9e60a9ba5eb5" providerId="ADAL" clId="{617C526E-CB7C-4B70-9C42-67B89D55FECD}" dt="2024-02-16T05:44:03.540" v="76" actId="478"/>
          <ac:spMkLst>
            <pc:docMk/>
            <pc:sldMk cId="783527714" sldId="258"/>
            <ac:spMk id="26" creationId="{F446E889-B8E9-1DF2-BCDF-B7C61879EEC4}"/>
          </ac:spMkLst>
        </pc:spChg>
        <pc:spChg chg="add del">
          <ac:chgData name="Janelle Christine Pena" userId="f7777f37-2b00-4ea2-922e-9e60a9ba5eb5" providerId="ADAL" clId="{617C526E-CB7C-4B70-9C42-67B89D55FECD}" dt="2024-02-16T05:45:19.035" v="82" actId="26606"/>
          <ac:spMkLst>
            <pc:docMk/>
            <pc:sldMk cId="783527714" sldId="258"/>
            <ac:spMk id="29" creationId="{8D6B9972-4A81-4223-9901-0E559A1D5E59}"/>
          </ac:spMkLst>
        </pc:spChg>
        <pc:spChg chg="add del">
          <ac:chgData name="Janelle Christine Pena" userId="f7777f37-2b00-4ea2-922e-9e60a9ba5eb5" providerId="ADAL" clId="{617C526E-CB7C-4B70-9C42-67B89D55FECD}" dt="2024-02-16T05:39:47.298" v="33" actId="26606"/>
          <ac:spMkLst>
            <pc:docMk/>
            <pc:sldMk cId="783527714" sldId="258"/>
            <ac:spMk id="39" creationId="{21ECAAB0-702B-4C08-B30F-0AFAC3479ADF}"/>
          </ac:spMkLst>
        </pc:spChg>
        <pc:spChg chg="add del">
          <ac:chgData name="Janelle Christine Pena" userId="f7777f37-2b00-4ea2-922e-9e60a9ba5eb5" providerId="ADAL" clId="{617C526E-CB7C-4B70-9C42-67B89D55FECD}" dt="2024-02-16T05:46:04.500" v="91" actId="26606"/>
          <ac:spMkLst>
            <pc:docMk/>
            <pc:sldMk cId="783527714" sldId="258"/>
            <ac:spMk id="50" creationId="{A6073935-E043-4801-AF06-06093A9145F7}"/>
          </ac:spMkLst>
        </pc:spChg>
        <pc:spChg chg="add del">
          <ac:chgData name="Janelle Christine Pena" userId="f7777f37-2b00-4ea2-922e-9e60a9ba5eb5" providerId="ADAL" clId="{617C526E-CB7C-4B70-9C42-67B89D55FECD}" dt="2024-02-16T05:46:04.500" v="91" actId="26606"/>
          <ac:spMkLst>
            <pc:docMk/>
            <pc:sldMk cId="783527714" sldId="258"/>
            <ac:spMk id="60" creationId="{8D6B9972-4A81-4223-9901-0E559A1D5E59}"/>
          </ac:spMkLst>
        </pc:spChg>
        <pc:spChg chg="add del">
          <ac:chgData name="Janelle Christine Pena" userId="f7777f37-2b00-4ea2-922e-9e60a9ba5eb5" providerId="ADAL" clId="{617C526E-CB7C-4B70-9C42-67B89D55FECD}" dt="2024-02-16T05:45:57.979" v="84" actId="26606"/>
          <ac:spMkLst>
            <pc:docMk/>
            <pc:sldMk cId="783527714" sldId="258"/>
            <ac:spMk id="73" creationId="{56E390B6-47E3-4ADD-9C03-196F64347A07}"/>
          </ac:spMkLst>
        </pc:spChg>
        <pc:spChg chg="add del">
          <ac:chgData name="Janelle Christine Pena" userId="f7777f37-2b00-4ea2-922e-9e60a9ba5eb5" providerId="ADAL" clId="{617C526E-CB7C-4B70-9C42-67B89D55FECD}" dt="2024-02-16T05:46:04.488" v="90" actId="26606"/>
          <ac:spMkLst>
            <pc:docMk/>
            <pc:sldMk cId="783527714" sldId="258"/>
            <ac:spMk id="92" creationId="{6C686317-9C96-4A02-88CE-7319FF590580}"/>
          </ac:spMkLst>
        </pc:spChg>
        <pc:spChg chg="add del">
          <ac:chgData name="Janelle Christine Pena" userId="f7777f37-2b00-4ea2-922e-9e60a9ba5eb5" providerId="ADAL" clId="{617C526E-CB7C-4B70-9C42-67B89D55FECD}" dt="2024-02-16T05:46:04.488" v="90" actId="26606"/>
          <ac:spMkLst>
            <pc:docMk/>
            <pc:sldMk cId="783527714" sldId="258"/>
            <ac:spMk id="94" creationId="{EB9A9756-A5DB-460E-A867-A2AE77834D3A}"/>
          </ac:spMkLst>
        </pc:spChg>
        <pc:spChg chg="add">
          <ac:chgData name="Janelle Christine Pena" userId="f7777f37-2b00-4ea2-922e-9e60a9ba5eb5" providerId="ADAL" clId="{617C526E-CB7C-4B70-9C42-67B89D55FECD}" dt="2024-02-16T05:46:04.500" v="91" actId="26606"/>
          <ac:spMkLst>
            <pc:docMk/>
            <pc:sldMk cId="783527714" sldId="258"/>
            <ac:spMk id="97" creationId="{A6073935-E043-4801-AF06-06093A9145F7}"/>
          </ac:spMkLst>
        </pc:spChg>
        <pc:spChg chg="add">
          <ac:chgData name="Janelle Christine Pena" userId="f7777f37-2b00-4ea2-922e-9e60a9ba5eb5" providerId="ADAL" clId="{617C526E-CB7C-4B70-9C42-67B89D55FECD}" dt="2024-02-16T05:46:04.500" v="91" actId="26606"/>
          <ac:spMkLst>
            <pc:docMk/>
            <pc:sldMk cId="783527714" sldId="258"/>
            <ac:spMk id="105" creationId="{8D6B9972-4A81-4223-9901-0E559A1D5E59}"/>
          </ac:spMkLst>
        </pc:spChg>
        <pc:grpChg chg="add del">
          <ac:chgData name="Janelle Christine Pena" userId="f7777f37-2b00-4ea2-922e-9e60a9ba5eb5" providerId="ADAL" clId="{617C526E-CB7C-4B70-9C42-67B89D55FECD}" dt="2024-02-16T05:45:19.035" v="82" actId="26606"/>
          <ac:grpSpMkLst>
            <pc:docMk/>
            <pc:sldMk cId="783527714" sldId="258"/>
            <ac:grpSpMk id="11" creationId="{C616B3DC-C165-433D-9187-62DCC0E317D3}"/>
          </ac:grpSpMkLst>
        </pc:grpChg>
        <pc:grpChg chg="add del">
          <ac:chgData name="Janelle Christine Pena" userId="f7777f37-2b00-4ea2-922e-9e60a9ba5eb5" providerId="ADAL" clId="{617C526E-CB7C-4B70-9C42-67B89D55FECD}" dt="2024-02-16T05:45:19.035" v="82" actId="26606"/>
          <ac:grpSpMkLst>
            <pc:docMk/>
            <pc:sldMk cId="783527714" sldId="258"/>
            <ac:grpSpMk id="21" creationId="{8AC26FF4-D6F9-4A94-A837-D051A101EDD3}"/>
          </ac:grpSpMkLst>
        </pc:grpChg>
        <pc:grpChg chg="add del">
          <ac:chgData name="Janelle Christine Pena" userId="f7777f37-2b00-4ea2-922e-9e60a9ba5eb5" providerId="ADAL" clId="{617C526E-CB7C-4B70-9C42-67B89D55FECD}" dt="2024-02-16T05:29:34.287" v="28" actId="26606"/>
          <ac:grpSpMkLst>
            <pc:docMk/>
            <pc:sldMk cId="783527714" sldId="258"/>
            <ac:grpSpMk id="27" creationId="{08F94D66-27EC-4CB8-8226-D7F41C161863}"/>
          </ac:grpSpMkLst>
        </pc:grpChg>
        <pc:grpChg chg="add del">
          <ac:chgData name="Janelle Christine Pena" userId="f7777f37-2b00-4ea2-922e-9e60a9ba5eb5" providerId="ADAL" clId="{617C526E-CB7C-4B70-9C42-67B89D55FECD}" dt="2024-02-16T05:39:47.298" v="33" actId="26606"/>
          <ac:grpSpMkLst>
            <pc:docMk/>
            <pc:sldMk cId="783527714" sldId="258"/>
            <ac:grpSpMk id="31" creationId="{28A4A409-9242-444A-AC1F-809866828B50}"/>
          </ac:grpSpMkLst>
        </pc:grpChg>
        <pc:grpChg chg="add del">
          <ac:chgData name="Janelle Christine Pena" userId="f7777f37-2b00-4ea2-922e-9e60a9ba5eb5" providerId="ADAL" clId="{617C526E-CB7C-4B70-9C42-67B89D55FECD}" dt="2024-02-16T05:46:04.500" v="91" actId="26606"/>
          <ac:grpSpMkLst>
            <pc:docMk/>
            <pc:sldMk cId="783527714" sldId="258"/>
            <ac:grpSpMk id="42" creationId="{C616B3DC-C165-433D-9187-62DCC0E317D3}"/>
          </ac:grpSpMkLst>
        </pc:grpChg>
        <pc:grpChg chg="add del">
          <ac:chgData name="Janelle Christine Pena" userId="f7777f37-2b00-4ea2-922e-9e60a9ba5eb5" providerId="ADAL" clId="{617C526E-CB7C-4B70-9C42-67B89D55FECD}" dt="2024-02-16T05:46:04.500" v="91" actId="26606"/>
          <ac:grpSpMkLst>
            <pc:docMk/>
            <pc:sldMk cId="783527714" sldId="258"/>
            <ac:grpSpMk id="52" creationId="{8AC26FF4-D6F9-4A94-A837-D051A101EDD3}"/>
          </ac:grpSpMkLst>
        </pc:grpChg>
        <pc:grpChg chg="add del">
          <ac:chgData name="Janelle Christine Pena" userId="f7777f37-2b00-4ea2-922e-9e60a9ba5eb5" providerId="ADAL" clId="{617C526E-CB7C-4B70-9C42-67B89D55FECD}" dt="2024-02-16T05:45:57.979" v="84" actId="26606"/>
          <ac:grpSpMkLst>
            <pc:docMk/>
            <pc:sldMk cId="783527714" sldId="258"/>
            <ac:grpSpMk id="65" creationId="{08F94D66-27EC-4CB8-8226-D7F41C161863}"/>
          </ac:grpSpMkLst>
        </pc:grpChg>
        <pc:grpChg chg="add del">
          <ac:chgData name="Janelle Christine Pena" userId="f7777f37-2b00-4ea2-922e-9e60a9ba5eb5" providerId="ADAL" clId="{617C526E-CB7C-4B70-9C42-67B89D55FECD}" dt="2024-02-16T05:46:00.720" v="86" actId="26606"/>
          <ac:grpSpMkLst>
            <pc:docMk/>
            <pc:sldMk cId="783527714" sldId="258"/>
            <ac:grpSpMk id="75" creationId="{08F94D66-27EC-4CB8-8226-D7F41C161863}"/>
          </ac:grpSpMkLst>
        </pc:grpChg>
        <pc:grpChg chg="add del">
          <ac:chgData name="Janelle Christine Pena" userId="f7777f37-2b00-4ea2-922e-9e60a9ba5eb5" providerId="ADAL" clId="{617C526E-CB7C-4B70-9C42-67B89D55FECD}" dt="2024-02-16T05:46:02.560" v="88" actId="26606"/>
          <ac:grpSpMkLst>
            <pc:docMk/>
            <pc:sldMk cId="783527714" sldId="258"/>
            <ac:grpSpMk id="83" creationId="{08F94D66-27EC-4CB8-8226-D7F41C161863}"/>
          </ac:grpSpMkLst>
        </pc:grpChg>
        <pc:grpChg chg="add del">
          <ac:chgData name="Janelle Christine Pena" userId="f7777f37-2b00-4ea2-922e-9e60a9ba5eb5" providerId="ADAL" clId="{617C526E-CB7C-4B70-9C42-67B89D55FECD}" dt="2024-02-16T05:46:04.488" v="90" actId="26606"/>
          <ac:grpSpMkLst>
            <pc:docMk/>
            <pc:sldMk cId="783527714" sldId="258"/>
            <ac:grpSpMk id="85" creationId="{C616B3DC-C165-433D-9187-62DCC0E317D3}"/>
          </ac:grpSpMkLst>
        </pc:grpChg>
        <pc:grpChg chg="add del">
          <ac:chgData name="Janelle Christine Pena" userId="f7777f37-2b00-4ea2-922e-9e60a9ba5eb5" providerId="ADAL" clId="{617C526E-CB7C-4B70-9C42-67B89D55FECD}" dt="2024-02-16T05:46:04.488" v="90" actId="26606"/>
          <ac:grpSpMkLst>
            <pc:docMk/>
            <pc:sldMk cId="783527714" sldId="258"/>
            <ac:grpSpMk id="93" creationId="{E0E25B5C-98A3-47D8-A4D7-10C2E1758981}"/>
          </ac:grpSpMkLst>
        </pc:grpChg>
        <pc:grpChg chg="add">
          <ac:chgData name="Janelle Christine Pena" userId="f7777f37-2b00-4ea2-922e-9e60a9ba5eb5" providerId="ADAL" clId="{617C526E-CB7C-4B70-9C42-67B89D55FECD}" dt="2024-02-16T05:46:04.500" v="91" actId="26606"/>
          <ac:grpSpMkLst>
            <pc:docMk/>
            <pc:sldMk cId="783527714" sldId="258"/>
            <ac:grpSpMk id="96" creationId="{C616B3DC-C165-433D-9187-62DCC0E317D3}"/>
          </ac:grpSpMkLst>
        </pc:grpChg>
        <pc:grpChg chg="add">
          <ac:chgData name="Janelle Christine Pena" userId="f7777f37-2b00-4ea2-922e-9e60a9ba5eb5" providerId="ADAL" clId="{617C526E-CB7C-4B70-9C42-67B89D55FECD}" dt="2024-02-16T05:46:04.500" v="91" actId="26606"/>
          <ac:grpSpMkLst>
            <pc:docMk/>
            <pc:sldMk cId="783527714" sldId="258"/>
            <ac:grpSpMk id="98" creationId="{8AC26FF4-D6F9-4A94-A837-D051A101EDD3}"/>
          </ac:grpSpMkLst>
        </pc:grpChg>
        <pc:picChg chg="add del mod ord">
          <ac:chgData name="Janelle Christine Pena" userId="f7777f37-2b00-4ea2-922e-9e60a9ba5eb5" providerId="ADAL" clId="{617C526E-CB7C-4B70-9C42-67B89D55FECD}" dt="2024-02-16T05:39:38.236" v="31" actId="478"/>
          <ac:picMkLst>
            <pc:docMk/>
            <pc:sldMk cId="783527714" sldId="258"/>
            <ac:picMk id="4" creationId="{1FDAD0A1-1AC6-B304-711E-CEB756C1E58B}"/>
          </ac:picMkLst>
        </pc:picChg>
        <pc:picChg chg="add mod">
          <ac:chgData name="Janelle Christine Pena" userId="f7777f37-2b00-4ea2-922e-9e60a9ba5eb5" providerId="ADAL" clId="{617C526E-CB7C-4B70-9C42-67B89D55FECD}" dt="2024-02-16T05:47:32.968" v="102" actId="1076"/>
          <ac:picMkLst>
            <pc:docMk/>
            <pc:sldMk cId="783527714" sldId="258"/>
            <ac:picMk id="6" creationId="{315DDC67-9AB0-47F5-73D2-36A3AACAF2DA}"/>
          </ac:picMkLst>
        </pc:picChg>
      </pc:sldChg>
      <pc:sldChg chg="addSp delSp modSp mod addAnim delAnim">
        <pc:chgData name="Janelle Christine Pena" userId="f7777f37-2b00-4ea2-922e-9e60a9ba5eb5" providerId="ADAL" clId="{617C526E-CB7C-4B70-9C42-67B89D55FECD}" dt="2024-02-16T06:04:23.012" v="251" actId="688"/>
        <pc:sldMkLst>
          <pc:docMk/>
          <pc:sldMk cId="2480580371" sldId="259"/>
        </pc:sldMkLst>
        <pc:spChg chg="mod ord">
          <ac:chgData name="Janelle Christine Pena" userId="f7777f37-2b00-4ea2-922e-9e60a9ba5eb5" providerId="ADAL" clId="{617C526E-CB7C-4B70-9C42-67B89D55FECD}" dt="2024-02-16T06:03:59.235" v="246" actId="1076"/>
          <ac:spMkLst>
            <pc:docMk/>
            <pc:sldMk cId="2480580371" sldId="259"/>
            <ac:spMk id="2" creationId="{AF72C242-41E6-703E-9D2E-0BA4BFE2BCD3}"/>
          </ac:spMkLst>
        </pc:spChg>
        <pc:spChg chg="del">
          <ac:chgData name="Janelle Christine Pena" userId="f7777f37-2b00-4ea2-922e-9e60a9ba5eb5" providerId="ADAL" clId="{617C526E-CB7C-4B70-9C42-67B89D55FECD}" dt="2024-02-16T05:58:00.763" v="201" actId="22"/>
          <ac:spMkLst>
            <pc:docMk/>
            <pc:sldMk cId="2480580371" sldId="259"/>
            <ac:spMk id="3" creationId="{FA775159-A4F8-B0E8-173C-1AB00F65CEA0}"/>
          </ac:spMkLst>
        </pc:spChg>
        <pc:spChg chg="add del">
          <ac:chgData name="Janelle Christine Pena" userId="f7777f37-2b00-4ea2-922e-9e60a9ba5eb5" providerId="ADAL" clId="{617C526E-CB7C-4B70-9C42-67B89D55FECD}" dt="2024-02-16T05:59:25.116" v="211" actId="26606"/>
          <ac:spMkLst>
            <pc:docMk/>
            <pc:sldMk cId="2480580371" sldId="259"/>
            <ac:spMk id="8" creationId="{C8643778-7F6C-4E8D-84D1-D5CDB9928191}"/>
          </ac:spMkLst>
        </pc:spChg>
        <pc:spChg chg="add del">
          <ac:chgData name="Janelle Christine Pena" userId="f7777f37-2b00-4ea2-922e-9e60a9ba5eb5" providerId="ADAL" clId="{617C526E-CB7C-4B70-9C42-67B89D55FECD}" dt="2024-02-16T05:59:25.116" v="211" actId="26606"/>
          <ac:spMkLst>
            <pc:docMk/>
            <pc:sldMk cId="2480580371" sldId="259"/>
            <ac:spMk id="10" creationId="{1D22F88D-6907-48AF-B024-346E855E0D96}"/>
          </ac:spMkLst>
        </pc:spChg>
        <pc:spChg chg="add del">
          <ac:chgData name="Janelle Christine Pena" userId="f7777f37-2b00-4ea2-922e-9e60a9ba5eb5" providerId="ADAL" clId="{617C526E-CB7C-4B70-9C42-67B89D55FECD}" dt="2024-02-16T06:02:43.882" v="229" actId="26606"/>
          <ac:spMkLst>
            <pc:docMk/>
            <pc:sldMk cId="2480580371" sldId="259"/>
            <ac:spMk id="20" creationId="{A8ACD999-13D5-4625-8971-08C2DE01862E}"/>
          </ac:spMkLst>
        </pc:spChg>
        <pc:spChg chg="add del">
          <ac:chgData name="Janelle Christine Pena" userId="f7777f37-2b00-4ea2-922e-9e60a9ba5eb5" providerId="ADAL" clId="{617C526E-CB7C-4B70-9C42-67B89D55FECD}" dt="2024-02-16T05:59:01.358" v="204" actId="26606"/>
          <ac:spMkLst>
            <pc:docMk/>
            <pc:sldMk cId="2480580371" sldId="259"/>
            <ac:spMk id="22" creationId="{860608A5-B89B-70AB-D6B8-55FA797D5A37}"/>
          </ac:spMkLst>
        </pc:spChg>
        <pc:spChg chg="add del">
          <ac:chgData name="Janelle Christine Pena" userId="f7777f37-2b00-4ea2-922e-9e60a9ba5eb5" providerId="ADAL" clId="{617C526E-CB7C-4B70-9C42-67B89D55FECD}" dt="2024-02-16T05:59:01.358" v="204" actId="26606"/>
          <ac:spMkLst>
            <pc:docMk/>
            <pc:sldMk cId="2480580371" sldId="259"/>
            <ac:spMk id="25" creationId="{E9300062-3750-4DBC-AFC8-E9DC8EFA9B9E}"/>
          </ac:spMkLst>
        </pc:spChg>
        <pc:spChg chg="add del">
          <ac:chgData name="Janelle Christine Pena" userId="f7777f37-2b00-4ea2-922e-9e60a9ba5eb5" providerId="ADAL" clId="{617C526E-CB7C-4B70-9C42-67B89D55FECD}" dt="2024-02-16T05:59:06.957" v="206" actId="26606"/>
          <ac:spMkLst>
            <pc:docMk/>
            <pc:sldMk cId="2480580371" sldId="259"/>
            <ac:spMk id="27" creationId="{470A0670-5259-868B-8C8F-44AFEF66322B}"/>
          </ac:spMkLst>
        </pc:spChg>
        <pc:spChg chg="add del">
          <ac:chgData name="Janelle Christine Pena" userId="f7777f37-2b00-4ea2-922e-9e60a9ba5eb5" providerId="ADAL" clId="{617C526E-CB7C-4B70-9C42-67B89D55FECD}" dt="2024-02-16T05:59:06.957" v="206" actId="26606"/>
          <ac:spMkLst>
            <pc:docMk/>
            <pc:sldMk cId="2480580371" sldId="259"/>
            <ac:spMk id="28" creationId="{505E8236-5F10-4063-8489-EF5ABDD48413}"/>
          </ac:spMkLst>
        </pc:spChg>
        <pc:spChg chg="add del">
          <ac:chgData name="Janelle Christine Pena" userId="f7777f37-2b00-4ea2-922e-9e60a9ba5eb5" providerId="ADAL" clId="{617C526E-CB7C-4B70-9C42-67B89D55FECD}" dt="2024-02-16T05:59:22.935" v="208" actId="26606"/>
          <ac:spMkLst>
            <pc:docMk/>
            <pc:sldMk cId="2480580371" sldId="259"/>
            <ac:spMk id="30" creationId="{860608A5-B89B-70AB-D6B8-55FA797D5A37}"/>
          </ac:spMkLst>
        </pc:spChg>
        <pc:spChg chg="add del">
          <ac:chgData name="Janelle Christine Pena" userId="f7777f37-2b00-4ea2-922e-9e60a9ba5eb5" providerId="ADAL" clId="{617C526E-CB7C-4B70-9C42-67B89D55FECD}" dt="2024-02-16T05:59:22.935" v="208" actId="26606"/>
          <ac:spMkLst>
            <pc:docMk/>
            <pc:sldMk cId="2480580371" sldId="259"/>
            <ac:spMk id="31" creationId="{E9300062-3750-4DBC-AFC8-E9DC8EFA9B9E}"/>
          </ac:spMkLst>
        </pc:spChg>
        <pc:spChg chg="add del">
          <ac:chgData name="Janelle Christine Pena" userId="f7777f37-2b00-4ea2-922e-9e60a9ba5eb5" providerId="ADAL" clId="{617C526E-CB7C-4B70-9C42-67B89D55FECD}" dt="2024-02-16T06:02:24.812" v="216" actId="26606"/>
          <ac:spMkLst>
            <pc:docMk/>
            <pc:sldMk cId="2480580371" sldId="259"/>
            <ac:spMk id="44" creationId="{D4BA79BC-8A15-4DE9-81F5-2FEDF95743D3}"/>
          </ac:spMkLst>
        </pc:spChg>
        <pc:spChg chg="add del">
          <ac:chgData name="Janelle Christine Pena" userId="f7777f37-2b00-4ea2-922e-9e60a9ba5eb5" providerId="ADAL" clId="{617C526E-CB7C-4B70-9C42-67B89D55FECD}" dt="2024-02-16T06:02:40.459" v="223" actId="26606"/>
          <ac:spMkLst>
            <pc:docMk/>
            <pc:sldMk cId="2480580371" sldId="259"/>
            <ac:spMk id="46" creationId="{2485AC7A-46D7-4F0F-9F64-C69A06189A11}"/>
          </ac:spMkLst>
        </pc:spChg>
        <pc:spChg chg="add del mod">
          <ac:chgData name="Janelle Christine Pena" userId="f7777f37-2b00-4ea2-922e-9e60a9ba5eb5" providerId="ADAL" clId="{617C526E-CB7C-4B70-9C42-67B89D55FECD}" dt="2024-02-16T06:02:32.142" v="218" actId="478"/>
          <ac:spMkLst>
            <pc:docMk/>
            <pc:sldMk cId="2480580371" sldId="259"/>
            <ac:spMk id="48" creationId="{CE2378F4-61B9-6761-EC19-8B6040A8C72B}"/>
          </ac:spMkLst>
        </pc:spChg>
        <pc:spChg chg="add del">
          <ac:chgData name="Janelle Christine Pena" userId="f7777f37-2b00-4ea2-922e-9e60a9ba5eb5" providerId="ADAL" clId="{617C526E-CB7C-4B70-9C42-67B89D55FECD}" dt="2024-02-16T06:02:43.882" v="229" actId="26606"/>
          <ac:spMkLst>
            <pc:docMk/>
            <pc:sldMk cId="2480580371" sldId="259"/>
            <ac:spMk id="64" creationId="{B512E719-5663-49B6-B093-E662B417EB54}"/>
          </ac:spMkLst>
        </pc:spChg>
        <pc:spChg chg="add del">
          <ac:chgData name="Janelle Christine Pena" userId="f7777f37-2b00-4ea2-922e-9e60a9ba5eb5" providerId="ADAL" clId="{617C526E-CB7C-4B70-9C42-67B89D55FECD}" dt="2024-02-16T06:02:45.779" v="231" actId="26606"/>
          <ac:spMkLst>
            <pc:docMk/>
            <pc:sldMk cId="2480580371" sldId="259"/>
            <ac:spMk id="78" creationId="{D4BA79BC-8A15-4DE9-81F5-2FEDF95743D3}"/>
          </ac:spMkLst>
        </pc:spChg>
        <pc:spChg chg="add del">
          <ac:chgData name="Janelle Christine Pena" userId="f7777f37-2b00-4ea2-922e-9e60a9ba5eb5" providerId="ADAL" clId="{617C526E-CB7C-4B70-9C42-67B89D55FECD}" dt="2024-02-16T06:03:14.784" v="235" actId="26606"/>
          <ac:spMkLst>
            <pc:docMk/>
            <pc:sldMk cId="2480580371" sldId="259"/>
            <ac:spMk id="95" creationId="{D174E4C1-AA50-433F-AD76-DA27DCD1BDD0}"/>
          </ac:spMkLst>
        </pc:spChg>
        <pc:grpChg chg="add del">
          <ac:chgData name="Janelle Christine Pena" userId="f7777f37-2b00-4ea2-922e-9e60a9ba5eb5" providerId="ADAL" clId="{617C526E-CB7C-4B70-9C42-67B89D55FECD}" dt="2024-02-16T06:02:38.782" v="221" actId="26606"/>
          <ac:grpSpMkLst>
            <pc:docMk/>
            <pc:sldMk cId="2480580371" sldId="259"/>
            <ac:grpSpMk id="9" creationId="{7CD2F605-77BD-4D9C-BC95-97EB75D69D88}"/>
          </ac:grpSpMkLst>
        </pc:grpChg>
        <pc:grpChg chg="add del">
          <ac:chgData name="Janelle Christine Pena" userId="f7777f37-2b00-4ea2-922e-9e60a9ba5eb5" providerId="ADAL" clId="{617C526E-CB7C-4B70-9C42-67B89D55FECD}" dt="2024-02-16T05:59:25.116" v="211" actId="26606"/>
          <ac:grpSpMkLst>
            <pc:docMk/>
            <pc:sldMk cId="2480580371" sldId="259"/>
            <ac:grpSpMk id="12" creationId="{F3842748-48B5-4DD0-A06A-A31C74024A99}"/>
          </ac:grpSpMkLst>
        </pc:grpChg>
        <pc:grpChg chg="add del">
          <ac:chgData name="Janelle Christine Pena" userId="f7777f37-2b00-4ea2-922e-9e60a9ba5eb5" providerId="ADAL" clId="{617C526E-CB7C-4B70-9C42-67B89D55FECD}" dt="2024-02-16T05:59:25.107" v="210" actId="26606"/>
          <ac:grpSpMkLst>
            <pc:docMk/>
            <pc:sldMk cId="2480580371" sldId="259"/>
            <ac:grpSpMk id="23" creationId="{7CD2F605-77BD-4D9C-BC95-97EB75D69D88}"/>
          </ac:grpSpMkLst>
        </pc:grpChg>
        <pc:grpChg chg="add del">
          <ac:chgData name="Janelle Christine Pena" userId="f7777f37-2b00-4ea2-922e-9e60a9ba5eb5" providerId="ADAL" clId="{617C526E-CB7C-4B70-9C42-67B89D55FECD}" dt="2024-02-16T06:02:43.882" v="229" actId="26606"/>
          <ac:grpSpMkLst>
            <pc:docMk/>
            <pc:sldMk cId="2480580371" sldId="259"/>
            <ac:grpSpMk id="24" creationId="{5E7D0B7D-36AF-417F-8C99-B1452C7E29DA}"/>
          </ac:grpSpMkLst>
        </pc:grpChg>
        <pc:grpChg chg="add del">
          <ac:chgData name="Janelle Christine Pena" userId="f7777f37-2b00-4ea2-922e-9e60a9ba5eb5" providerId="ADAL" clId="{617C526E-CB7C-4B70-9C42-67B89D55FECD}" dt="2024-02-16T06:02:40.459" v="223" actId="26606"/>
          <ac:grpSpMkLst>
            <pc:docMk/>
            <pc:sldMk cId="2480580371" sldId="259"/>
            <ac:grpSpMk id="29" creationId="{56C5F458-F0B9-4584-B7A3-BA39F9E9FC93}"/>
          </ac:grpSpMkLst>
        </pc:grpChg>
        <pc:grpChg chg="add del">
          <ac:chgData name="Janelle Christine Pena" userId="f7777f37-2b00-4ea2-922e-9e60a9ba5eb5" providerId="ADAL" clId="{617C526E-CB7C-4B70-9C42-67B89D55FECD}" dt="2024-02-16T06:02:24.812" v="216" actId="26606"/>
          <ac:grpSpMkLst>
            <pc:docMk/>
            <pc:sldMk cId="2480580371" sldId="259"/>
            <ac:grpSpMk id="37" creationId="{56C5F458-F0B9-4584-B7A3-BA39F9E9FC93}"/>
          </ac:grpSpMkLst>
        </pc:grpChg>
        <pc:grpChg chg="add del">
          <ac:chgData name="Janelle Christine Pena" userId="f7777f37-2b00-4ea2-922e-9e60a9ba5eb5" providerId="ADAL" clId="{617C526E-CB7C-4B70-9C42-67B89D55FECD}" dt="2024-02-16T06:02:42.747" v="226" actId="26606"/>
          <ac:grpSpMkLst>
            <pc:docMk/>
            <pc:sldMk cId="2480580371" sldId="259"/>
            <ac:grpSpMk id="49" creationId="{7CD2F605-77BD-4D9C-BC95-97EB75D69D88}"/>
          </ac:grpSpMkLst>
        </pc:grpChg>
        <pc:grpChg chg="add del">
          <ac:chgData name="Janelle Christine Pena" userId="f7777f37-2b00-4ea2-922e-9e60a9ba5eb5" providerId="ADAL" clId="{617C526E-CB7C-4B70-9C42-67B89D55FECD}" dt="2024-02-16T06:02:43.882" v="229" actId="26606"/>
          <ac:grpSpMkLst>
            <pc:docMk/>
            <pc:sldMk cId="2480580371" sldId="259"/>
            <ac:grpSpMk id="57" creationId="{7CD2F605-77BD-4D9C-BC95-97EB75D69D88}"/>
          </ac:grpSpMkLst>
        </pc:grpChg>
        <pc:grpChg chg="add del">
          <ac:chgData name="Janelle Christine Pena" userId="f7777f37-2b00-4ea2-922e-9e60a9ba5eb5" providerId="ADAL" clId="{617C526E-CB7C-4B70-9C42-67B89D55FECD}" dt="2024-02-16T06:02:45.779" v="231" actId="26606"/>
          <ac:grpSpMkLst>
            <pc:docMk/>
            <pc:sldMk cId="2480580371" sldId="259"/>
            <ac:grpSpMk id="71" creationId="{56C5F458-F0B9-4584-B7A3-BA39F9E9FC93}"/>
          </ac:grpSpMkLst>
        </pc:grpChg>
        <pc:grpChg chg="add del">
          <ac:chgData name="Janelle Christine Pena" userId="f7777f37-2b00-4ea2-922e-9e60a9ba5eb5" providerId="ADAL" clId="{617C526E-CB7C-4B70-9C42-67B89D55FECD}" dt="2024-02-16T06:02:47.600" v="233" actId="26606"/>
          <ac:grpSpMkLst>
            <pc:docMk/>
            <pc:sldMk cId="2480580371" sldId="259"/>
            <ac:grpSpMk id="80" creationId="{56C5F458-F0B9-4584-B7A3-BA39F9E9FC93}"/>
          </ac:grpSpMkLst>
        </pc:grpChg>
        <pc:grpChg chg="add del">
          <ac:chgData name="Janelle Christine Pena" userId="f7777f37-2b00-4ea2-922e-9e60a9ba5eb5" providerId="ADAL" clId="{617C526E-CB7C-4B70-9C42-67B89D55FECD}" dt="2024-02-16T06:03:14.784" v="235" actId="26606"/>
          <ac:grpSpMkLst>
            <pc:docMk/>
            <pc:sldMk cId="2480580371" sldId="259"/>
            <ac:grpSpMk id="88" creationId="{7CD2F605-77BD-4D9C-BC95-97EB75D69D88}"/>
          </ac:grpSpMkLst>
        </pc:grpChg>
        <pc:grpChg chg="add">
          <ac:chgData name="Janelle Christine Pena" userId="f7777f37-2b00-4ea2-922e-9e60a9ba5eb5" providerId="ADAL" clId="{617C526E-CB7C-4B70-9C42-67B89D55FECD}" dt="2024-02-16T06:03:14.790" v="236" actId="26606"/>
          <ac:grpSpMkLst>
            <pc:docMk/>
            <pc:sldMk cId="2480580371" sldId="259"/>
            <ac:grpSpMk id="97" creationId="{7CD2F605-77BD-4D9C-BC95-97EB75D69D88}"/>
          </ac:grpSpMkLst>
        </pc:grpChg>
        <pc:picChg chg="add mod ord modCrop">
          <ac:chgData name="Janelle Christine Pena" userId="f7777f37-2b00-4ea2-922e-9e60a9ba5eb5" providerId="ADAL" clId="{617C526E-CB7C-4B70-9C42-67B89D55FECD}" dt="2024-02-16T06:04:23.012" v="251" actId="688"/>
          <ac:picMkLst>
            <pc:docMk/>
            <pc:sldMk cId="2480580371" sldId="259"/>
            <ac:picMk id="5" creationId="{751A6748-18A2-879E-A025-9B2583EAABB1}"/>
          </ac:picMkLst>
        </pc:picChg>
        <pc:picChg chg="add mod ord modCrop">
          <ac:chgData name="Janelle Christine Pena" userId="f7777f37-2b00-4ea2-922e-9e60a9ba5eb5" providerId="ADAL" clId="{617C526E-CB7C-4B70-9C42-67B89D55FECD}" dt="2024-02-16T06:04:01.193" v="247" actId="1076"/>
          <ac:picMkLst>
            <pc:docMk/>
            <pc:sldMk cId="2480580371" sldId="259"/>
            <ac:picMk id="7" creationId="{60DFDD17-C13C-139B-4CB3-2092A8DB0958}"/>
          </ac:picMkLst>
        </pc:picChg>
      </pc:sldChg>
      <pc:sldChg chg="addSp delSp modSp new mod setBg">
        <pc:chgData name="Janelle Christine Pena" userId="f7777f37-2b00-4ea2-922e-9e60a9ba5eb5" providerId="ADAL" clId="{617C526E-CB7C-4B70-9C42-67B89D55FECD}" dt="2024-02-16T06:07:26.179" v="299" actId="26606"/>
        <pc:sldMkLst>
          <pc:docMk/>
          <pc:sldMk cId="1152875191" sldId="260"/>
        </pc:sldMkLst>
        <pc:spChg chg="mod">
          <ac:chgData name="Janelle Christine Pena" userId="f7777f37-2b00-4ea2-922e-9e60a9ba5eb5" providerId="ADAL" clId="{617C526E-CB7C-4B70-9C42-67B89D55FECD}" dt="2024-02-16T06:07:26.179" v="299" actId="26606"/>
          <ac:spMkLst>
            <pc:docMk/>
            <pc:sldMk cId="1152875191" sldId="260"/>
            <ac:spMk id="2" creationId="{A033C821-549C-E939-F2BE-21B22E266651}"/>
          </ac:spMkLst>
        </pc:spChg>
        <pc:spChg chg="mod">
          <ac:chgData name="Janelle Christine Pena" userId="f7777f37-2b00-4ea2-922e-9e60a9ba5eb5" providerId="ADAL" clId="{617C526E-CB7C-4B70-9C42-67B89D55FECD}" dt="2024-02-16T06:07:26.179" v="299" actId="26606"/>
          <ac:spMkLst>
            <pc:docMk/>
            <pc:sldMk cId="1152875191" sldId="260"/>
            <ac:spMk id="3" creationId="{175E9A67-4C2B-B604-8DDD-DC66DA5540E5}"/>
          </ac:spMkLst>
        </pc:spChg>
        <pc:spChg chg="add del">
          <ac:chgData name="Janelle Christine Pena" userId="f7777f37-2b00-4ea2-922e-9e60a9ba5eb5" providerId="ADAL" clId="{617C526E-CB7C-4B70-9C42-67B89D55FECD}" dt="2024-02-16T06:07:26.179" v="299" actId="26606"/>
          <ac:spMkLst>
            <pc:docMk/>
            <pc:sldMk cId="1152875191" sldId="260"/>
            <ac:spMk id="8" creationId="{E03BF673-8C68-4092-BF1B-53C57EFEC21F}"/>
          </ac:spMkLst>
        </pc:spChg>
        <pc:spChg chg="add del">
          <ac:chgData name="Janelle Christine Pena" userId="f7777f37-2b00-4ea2-922e-9e60a9ba5eb5" providerId="ADAL" clId="{617C526E-CB7C-4B70-9C42-67B89D55FECD}" dt="2024-02-16T06:07:26.179" v="299" actId="26606"/>
          <ac:spMkLst>
            <pc:docMk/>
            <pc:sldMk cId="1152875191" sldId="260"/>
            <ac:spMk id="10" creationId="{B1BDB70B-F0E6-4867-818F-C582494FB6D6}"/>
          </ac:spMkLst>
        </pc:spChg>
        <pc:spChg chg="add">
          <ac:chgData name="Janelle Christine Pena" userId="f7777f37-2b00-4ea2-922e-9e60a9ba5eb5" providerId="ADAL" clId="{617C526E-CB7C-4B70-9C42-67B89D55FECD}" dt="2024-02-16T06:07:26.179" v="299" actId="26606"/>
          <ac:spMkLst>
            <pc:docMk/>
            <pc:sldMk cId="1152875191" sldId="260"/>
            <ac:spMk id="24" creationId="{6AD30037-67ED-4367-9BE0-45787510BF13}"/>
          </ac:spMkLst>
        </pc:spChg>
        <pc:grpChg chg="add del">
          <ac:chgData name="Janelle Christine Pena" userId="f7777f37-2b00-4ea2-922e-9e60a9ba5eb5" providerId="ADAL" clId="{617C526E-CB7C-4B70-9C42-67B89D55FECD}" dt="2024-02-16T06:07:26.179" v="299" actId="26606"/>
          <ac:grpSpMkLst>
            <pc:docMk/>
            <pc:sldMk cId="1152875191" sldId="260"/>
            <ac:grpSpMk id="12" creationId="{1E52C707-F508-47B5-8864-8CC3EE0F030B}"/>
          </ac:grpSpMkLst>
        </pc:grpChg>
        <pc:grpChg chg="add">
          <ac:chgData name="Janelle Christine Pena" userId="f7777f37-2b00-4ea2-922e-9e60a9ba5eb5" providerId="ADAL" clId="{617C526E-CB7C-4B70-9C42-67B89D55FECD}" dt="2024-02-16T06:07:26.179" v="299" actId="26606"/>
          <ac:grpSpMkLst>
            <pc:docMk/>
            <pc:sldMk cId="1152875191" sldId="260"/>
            <ac:grpSpMk id="26" creationId="{50841A4E-5BC1-44B4-83CF-D524E8AEAD64}"/>
          </ac:grpSpMkLst>
        </pc:grpChg>
        <pc:picChg chg="add">
          <ac:chgData name="Janelle Christine Pena" userId="f7777f37-2b00-4ea2-922e-9e60a9ba5eb5" providerId="ADAL" clId="{617C526E-CB7C-4B70-9C42-67B89D55FECD}" dt="2024-02-16T06:07:26.179" v="299" actId="26606"/>
          <ac:picMkLst>
            <pc:docMk/>
            <pc:sldMk cId="1152875191" sldId="260"/>
            <ac:picMk id="20" creationId="{88F741E6-018D-4E7D-1DC4-8A4C02C12681}"/>
          </ac:picMkLst>
        </pc:picChg>
      </pc:sldChg>
    </pc:docChg>
  </pc:docChgLst>
  <pc:docChgLst>
    <pc:chgData name="Janelle Christine Pena" userId="S::janelle.pena@nau.edu::f7777f37-2b00-4ea2-922e-9e60a9ba5eb5" providerId="AD" clId="Web-{24D02C8D-D657-4C7D-8B83-5EB307F943F2}"/>
    <pc:docChg chg="modSld">
      <pc:chgData name="Janelle Christine Pena" userId="S::janelle.pena@nau.edu::f7777f37-2b00-4ea2-922e-9e60a9ba5eb5" providerId="AD" clId="Web-{24D02C8D-D657-4C7D-8B83-5EB307F943F2}" dt="2024-10-09T05:42:08.108" v="0" actId="14100"/>
      <pc:docMkLst>
        <pc:docMk/>
      </pc:docMkLst>
      <pc:sldChg chg="modSp">
        <pc:chgData name="Janelle Christine Pena" userId="S::janelle.pena@nau.edu::f7777f37-2b00-4ea2-922e-9e60a9ba5eb5" providerId="AD" clId="Web-{24D02C8D-D657-4C7D-8B83-5EB307F943F2}" dt="2024-10-09T05:42:08.108" v="0" actId="14100"/>
        <pc:sldMkLst>
          <pc:docMk/>
          <pc:sldMk cId="783527714" sldId="258"/>
        </pc:sldMkLst>
        <pc:picChg chg="mod">
          <ac:chgData name="Janelle Christine Pena" userId="S::janelle.pena@nau.edu::f7777f37-2b00-4ea2-922e-9e60a9ba5eb5" providerId="AD" clId="Web-{24D02C8D-D657-4C7D-8B83-5EB307F943F2}" dt="2024-10-09T05:42:08.108" v="0" actId="14100"/>
          <ac:picMkLst>
            <pc:docMk/>
            <pc:sldMk cId="783527714" sldId="258"/>
            <ac:picMk id="3" creationId="{EFBEFA34-D70E-4FCA-A380-F90063829B88}"/>
          </ac:picMkLst>
        </pc:picChg>
      </pc:sldChg>
    </pc:docChg>
  </pc:docChgLst>
  <pc:docChgLst>
    <pc:chgData name="Janelle Christine Pena" userId="S::janelle.pena@nau.edu::f7777f37-2b00-4ea2-922e-9e60a9ba5eb5" providerId="AD" clId="Web-{E873158E-C35F-425E-AA63-7A90213F4848}"/>
    <pc:docChg chg="addSld modSld">
      <pc:chgData name="Janelle Christine Pena" userId="S::janelle.pena@nau.edu::f7777f37-2b00-4ea2-922e-9e60a9ba5eb5" providerId="AD" clId="Web-{E873158E-C35F-425E-AA63-7A90213F4848}" dt="2024-02-29T06:42:54.906" v="238" actId="20577"/>
      <pc:docMkLst>
        <pc:docMk/>
      </pc:docMkLst>
      <pc:sldChg chg="delSp modSp">
        <pc:chgData name="Janelle Christine Pena" userId="S::janelle.pena@nau.edu::f7777f37-2b00-4ea2-922e-9e60a9ba5eb5" providerId="AD" clId="Web-{E873158E-C35F-425E-AA63-7A90213F4848}" dt="2024-02-29T06:22:31.842" v="1"/>
        <pc:sldMkLst>
          <pc:docMk/>
          <pc:sldMk cId="783527714" sldId="258"/>
        </pc:sldMkLst>
        <pc:picChg chg="del mod">
          <ac:chgData name="Janelle Christine Pena" userId="S::janelle.pena@nau.edu::f7777f37-2b00-4ea2-922e-9e60a9ba5eb5" providerId="AD" clId="Web-{E873158E-C35F-425E-AA63-7A90213F4848}" dt="2024-02-29T06:22:31.842" v="1"/>
          <ac:picMkLst>
            <pc:docMk/>
            <pc:sldMk cId="783527714" sldId="258"/>
            <ac:picMk id="6" creationId="{315DDC67-9AB0-47F5-73D2-36A3AACAF2DA}"/>
          </ac:picMkLst>
        </pc:picChg>
      </pc:sldChg>
      <pc:sldChg chg="addSp delSp modSp">
        <pc:chgData name="Janelle Christine Pena" userId="S::janelle.pena@nau.edu::f7777f37-2b00-4ea2-922e-9e60a9ba5eb5" providerId="AD" clId="Web-{E873158E-C35F-425E-AA63-7A90213F4848}" dt="2024-02-29T06:42:54.906" v="238" actId="20577"/>
        <pc:sldMkLst>
          <pc:docMk/>
          <pc:sldMk cId="2480580371" sldId="259"/>
        </pc:sldMkLst>
        <pc:spChg chg="mod">
          <ac:chgData name="Janelle Christine Pena" userId="S::janelle.pena@nau.edu::f7777f37-2b00-4ea2-922e-9e60a9ba5eb5" providerId="AD" clId="Web-{E873158E-C35F-425E-AA63-7A90213F4848}" dt="2024-02-29T06:29:20.104" v="173" actId="1076"/>
          <ac:spMkLst>
            <pc:docMk/>
            <pc:sldMk cId="2480580371" sldId="259"/>
            <ac:spMk id="2" creationId="{AF72C242-41E6-703E-9D2E-0BA4BFE2BCD3}"/>
          </ac:spMkLst>
        </pc:spChg>
        <pc:spChg chg="add mod">
          <ac:chgData name="Janelle Christine Pena" userId="S::janelle.pena@nau.edu::f7777f37-2b00-4ea2-922e-9e60a9ba5eb5" providerId="AD" clId="Web-{E873158E-C35F-425E-AA63-7A90213F4848}" dt="2024-02-29T06:42:54.906" v="238" actId="20577"/>
          <ac:spMkLst>
            <pc:docMk/>
            <pc:sldMk cId="2480580371" sldId="259"/>
            <ac:spMk id="3" creationId="{2C2BF4D3-6AEB-6A76-31E1-77AB5E3AC7EC}"/>
          </ac:spMkLst>
        </pc:spChg>
        <pc:picChg chg="del">
          <ac:chgData name="Janelle Christine Pena" userId="S::janelle.pena@nau.edu::f7777f37-2b00-4ea2-922e-9e60a9ba5eb5" providerId="AD" clId="Web-{E873158E-C35F-425E-AA63-7A90213F4848}" dt="2024-02-29T06:22:37.045" v="2"/>
          <ac:picMkLst>
            <pc:docMk/>
            <pc:sldMk cId="2480580371" sldId="259"/>
            <ac:picMk id="5" creationId="{751A6748-18A2-879E-A025-9B2583EAABB1}"/>
          </ac:picMkLst>
        </pc:picChg>
        <pc:picChg chg="del">
          <ac:chgData name="Janelle Christine Pena" userId="S::janelle.pena@nau.edu::f7777f37-2b00-4ea2-922e-9e60a9ba5eb5" providerId="AD" clId="Web-{E873158E-C35F-425E-AA63-7A90213F4848}" dt="2024-02-29T06:22:37.045" v="3"/>
          <ac:picMkLst>
            <pc:docMk/>
            <pc:sldMk cId="2480580371" sldId="259"/>
            <ac:picMk id="7" creationId="{60DFDD17-C13C-139B-4CB3-2092A8DB0958}"/>
          </ac:picMkLst>
        </pc:picChg>
      </pc:sldChg>
      <pc:sldChg chg="addSp delSp modSp add replId">
        <pc:chgData name="Janelle Christine Pena" userId="S::janelle.pena@nau.edu::f7777f37-2b00-4ea2-922e-9e60a9ba5eb5" providerId="AD" clId="Web-{E873158E-C35F-425E-AA63-7A90213F4848}" dt="2024-02-29T06:27:08.830" v="106" actId="20577"/>
        <pc:sldMkLst>
          <pc:docMk/>
          <pc:sldMk cId="2722151304" sldId="261"/>
        </pc:sldMkLst>
        <pc:spChg chg="mod">
          <ac:chgData name="Janelle Christine Pena" userId="S::janelle.pena@nau.edu::f7777f37-2b00-4ea2-922e-9e60a9ba5eb5" providerId="AD" clId="Web-{E873158E-C35F-425E-AA63-7A90213F4848}" dt="2024-02-29T06:22:54.593" v="9" actId="20577"/>
          <ac:spMkLst>
            <pc:docMk/>
            <pc:sldMk cId="2722151304" sldId="261"/>
            <ac:spMk id="2" creationId="{AF72C242-41E6-703E-9D2E-0BA4BFE2BCD3}"/>
          </ac:spMkLst>
        </pc:spChg>
        <pc:spChg chg="add del">
          <ac:chgData name="Janelle Christine Pena" userId="S::janelle.pena@nau.edu::f7777f37-2b00-4ea2-922e-9e60a9ba5eb5" providerId="AD" clId="Web-{E873158E-C35F-425E-AA63-7A90213F4848}" dt="2024-02-29T06:25:54.435" v="66"/>
          <ac:spMkLst>
            <pc:docMk/>
            <pc:sldMk cId="2722151304" sldId="261"/>
            <ac:spMk id="3" creationId="{6D34FAFD-9727-88C6-0DF8-2C2E74B1AEBF}"/>
          </ac:spMkLst>
        </pc:spChg>
        <pc:spChg chg="add mod">
          <ac:chgData name="Janelle Christine Pena" userId="S::janelle.pena@nau.edu::f7777f37-2b00-4ea2-922e-9e60a9ba5eb5" providerId="AD" clId="Web-{E873158E-C35F-425E-AA63-7A90213F4848}" dt="2024-02-29T06:27:08.830" v="106" actId="20577"/>
          <ac:spMkLst>
            <pc:docMk/>
            <pc:sldMk cId="2722151304" sldId="261"/>
            <ac:spMk id="4" creationId="{E623F350-12E7-DE80-739C-DB8F7122CDD9}"/>
          </ac:spMkLst>
        </pc:spChg>
      </pc:sldChg>
    </pc:docChg>
  </pc:docChgLst>
  <pc:docChgLst>
    <pc:chgData name="Courtney Hiatt" userId="e1c72af6-b4b7-4fb8-ba70-8df631066279" providerId="ADAL" clId="{E377A9E9-3170-492F-A03A-C6C3F7375B69}"/>
    <pc:docChg chg="undo custSel addSld delSld modSld sldOrd">
      <pc:chgData name="Courtney Hiatt" userId="e1c72af6-b4b7-4fb8-ba70-8df631066279" providerId="ADAL" clId="{E377A9E9-3170-492F-A03A-C6C3F7375B69}" dt="2024-03-15T04:45:38.054" v="247" actId="14100"/>
      <pc:docMkLst>
        <pc:docMk/>
      </pc:docMkLst>
      <pc:sldChg chg="addSp delSp modSp mod">
        <pc:chgData name="Courtney Hiatt" userId="e1c72af6-b4b7-4fb8-ba70-8df631066279" providerId="ADAL" clId="{E377A9E9-3170-492F-A03A-C6C3F7375B69}" dt="2024-03-15T04:15:09.216" v="18" actId="21"/>
        <pc:sldMkLst>
          <pc:docMk/>
          <pc:sldMk cId="783527714" sldId="258"/>
        </pc:sldMkLst>
        <pc:spChg chg="del">
          <ac:chgData name="Courtney Hiatt" userId="e1c72af6-b4b7-4fb8-ba70-8df631066279" providerId="ADAL" clId="{E377A9E9-3170-492F-A03A-C6C3F7375B69}" dt="2024-03-15T04:15:06.645" v="17" actId="21"/>
          <ac:spMkLst>
            <pc:docMk/>
            <pc:sldMk cId="783527714" sldId="258"/>
            <ac:spMk id="2" creationId="{A66D742C-A862-0D78-6FF1-81BF5D48867B}"/>
          </ac:spMkLst>
        </pc:spChg>
        <pc:spChg chg="add del mod">
          <ac:chgData name="Courtney Hiatt" userId="e1c72af6-b4b7-4fb8-ba70-8df631066279" providerId="ADAL" clId="{E377A9E9-3170-492F-A03A-C6C3F7375B69}" dt="2024-03-15T04:15:09.216" v="18" actId="21"/>
          <ac:spMkLst>
            <pc:docMk/>
            <pc:sldMk cId="783527714" sldId="258"/>
            <ac:spMk id="10" creationId="{5D3FA340-D6FC-4535-CE9B-BC0C3307DCE9}"/>
          </ac:spMkLst>
        </pc:spChg>
        <pc:picChg chg="del">
          <ac:chgData name="Courtney Hiatt" userId="e1c72af6-b4b7-4fb8-ba70-8df631066279" providerId="ADAL" clId="{E377A9E9-3170-492F-A03A-C6C3F7375B69}" dt="2024-03-15T04:14:25.492" v="8" actId="21"/>
          <ac:picMkLst>
            <pc:docMk/>
            <pc:sldMk cId="783527714" sldId="258"/>
            <ac:picMk id="3" creationId="{C8030576-DDC1-15B5-3AD0-3B5544F13282}"/>
          </ac:picMkLst>
        </pc:picChg>
        <pc:picChg chg="del">
          <ac:chgData name="Courtney Hiatt" userId="e1c72af6-b4b7-4fb8-ba70-8df631066279" providerId="ADAL" clId="{E377A9E9-3170-492F-A03A-C6C3F7375B69}" dt="2024-03-15T04:14:38.970" v="12" actId="21"/>
          <ac:picMkLst>
            <pc:docMk/>
            <pc:sldMk cId="783527714" sldId="258"/>
            <ac:picMk id="4" creationId="{8A918C5D-C7FA-DC42-42B4-024678251BA6}"/>
          </ac:picMkLst>
        </pc:picChg>
        <pc:picChg chg="add mod modCrop">
          <ac:chgData name="Courtney Hiatt" userId="e1c72af6-b4b7-4fb8-ba70-8df631066279" providerId="ADAL" clId="{E377A9E9-3170-492F-A03A-C6C3F7375B69}" dt="2024-03-15T04:14:36.951" v="11" actId="1076"/>
          <ac:picMkLst>
            <pc:docMk/>
            <pc:sldMk cId="783527714" sldId="258"/>
            <ac:picMk id="6" creationId="{34C037B8-EF5F-5FD5-3407-7DCEB1A2B2E7}"/>
          </ac:picMkLst>
        </pc:picChg>
        <pc:picChg chg="add mod">
          <ac:chgData name="Courtney Hiatt" userId="e1c72af6-b4b7-4fb8-ba70-8df631066279" providerId="ADAL" clId="{E377A9E9-3170-492F-A03A-C6C3F7375B69}" dt="2024-03-15T04:15:04.357" v="16" actId="14100"/>
          <ac:picMkLst>
            <pc:docMk/>
            <pc:sldMk cId="783527714" sldId="258"/>
            <ac:picMk id="8" creationId="{B5DA5C0B-CEDE-D132-9482-D23F2E2621A8}"/>
          </ac:picMkLst>
        </pc:picChg>
      </pc:sldChg>
      <pc:sldChg chg="del">
        <pc:chgData name="Courtney Hiatt" userId="e1c72af6-b4b7-4fb8-ba70-8df631066279" providerId="ADAL" clId="{E377A9E9-3170-492F-A03A-C6C3F7375B69}" dt="2024-03-15T03:03:02.996" v="0" actId="47"/>
        <pc:sldMkLst>
          <pc:docMk/>
          <pc:sldMk cId="2480580371" sldId="259"/>
        </pc:sldMkLst>
      </pc:sldChg>
      <pc:sldChg chg="modSp mod">
        <pc:chgData name="Courtney Hiatt" userId="e1c72af6-b4b7-4fb8-ba70-8df631066279" providerId="ADAL" clId="{E377A9E9-3170-492F-A03A-C6C3F7375B69}" dt="2024-03-15T04:43:01.109" v="238" actId="20577"/>
        <pc:sldMkLst>
          <pc:docMk/>
          <pc:sldMk cId="1152875191" sldId="260"/>
        </pc:sldMkLst>
        <pc:spChg chg="mod">
          <ac:chgData name="Courtney Hiatt" userId="e1c72af6-b4b7-4fb8-ba70-8df631066279" providerId="ADAL" clId="{E377A9E9-3170-492F-A03A-C6C3F7375B69}" dt="2024-03-15T04:43:01.109" v="238" actId="20577"/>
          <ac:spMkLst>
            <pc:docMk/>
            <pc:sldMk cId="1152875191" sldId="260"/>
            <ac:spMk id="3" creationId="{175E9A67-4C2B-B604-8DDD-DC66DA5540E5}"/>
          </ac:spMkLst>
        </pc:spChg>
      </pc:sldChg>
      <pc:sldChg chg="del">
        <pc:chgData name="Courtney Hiatt" userId="e1c72af6-b4b7-4fb8-ba70-8df631066279" providerId="ADAL" clId="{E377A9E9-3170-492F-A03A-C6C3F7375B69}" dt="2024-03-15T03:03:06.752" v="2" actId="47"/>
        <pc:sldMkLst>
          <pc:docMk/>
          <pc:sldMk cId="2722151304" sldId="261"/>
        </pc:sldMkLst>
      </pc:sldChg>
      <pc:sldChg chg="addSp delSp modSp new mod">
        <pc:chgData name="Courtney Hiatt" userId="e1c72af6-b4b7-4fb8-ba70-8df631066279" providerId="ADAL" clId="{E377A9E9-3170-492F-A03A-C6C3F7375B69}" dt="2024-03-15T04:17:35.686" v="42" actId="113"/>
        <pc:sldMkLst>
          <pc:docMk/>
          <pc:sldMk cId="3911764625" sldId="261"/>
        </pc:sldMkLst>
        <pc:spChg chg="mod">
          <ac:chgData name="Courtney Hiatt" userId="e1c72af6-b4b7-4fb8-ba70-8df631066279" providerId="ADAL" clId="{E377A9E9-3170-492F-A03A-C6C3F7375B69}" dt="2024-03-15T04:17:35.686" v="42" actId="113"/>
          <ac:spMkLst>
            <pc:docMk/>
            <pc:sldMk cId="3911764625" sldId="261"/>
            <ac:spMk id="2" creationId="{FAC33A32-FA73-669D-2A20-BD71F8016888}"/>
          </ac:spMkLst>
        </pc:spChg>
        <pc:spChg chg="del">
          <ac:chgData name="Courtney Hiatt" userId="e1c72af6-b4b7-4fb8-ba70-8df631066279" providerId="ADAL" clId="{E377A9E9-3170-492F-A03A-C6C3F7375B69}" dt="2024-03-15T04:17:00.835" v="26" actId="21"/>
          <ac:spMkLst>
            <pc:docMk/>
            <pc:sldMk cId="3911764625" sldId="261"/>
            <ac:spMk id="3" creationId="{911AB14D-CC9A-ADDF-095E-6332B9840424}"/>
          </ac:spMkLst>
        </pc:spChg>
        <pc:picChg chg="add mod">
          <ac:chgData name="Courtney Hiatt" userId="e1c72af6-b4b7-4fb8-ba70-8df631066279" providerId="ADAL" clId="{E377A9E9-3170-492F-A03A-C6C3F7375B69}" dt="2024-03-15T04:17:24.638" v="29" actId="1076"/>
          <ac:picMkLst>
            <pc:docMk/>
            <pc:sldMk cId="3911764625" sldId="261"/>
            <ac:picMk id="5" creationId="{EAD3C951-C716-3139-0D07-D25D4CA325A0}"/>
          </ac:picMkLst>
        </pc:picChg>
      </pc:sldChg>
      <pc:sldChg chg="del">
        <pc:chgData name="Courtney Hiatt" userId="e1c72af6-b4b7-4fb8-ba70-8df631066279" providerId="ADAL" clId="{E377A9E9-3170-492F-A03A-C6C3F7375B69}" dt="2024-03-15T03:03:04.544" v="1" actId="47"/>
        <pc:sldMkLst>
          <pc:docMk/>
          <pc:sldMk cId="280584095" sldId="262"/>
        </pc:sldMkLst>
      </pc:sldChg>
      <pc:sldChg chg="addSp delSp modSp new mod">
        <pc:chgData name="Courtney Hiatt" userId="e1c72af6-b4b7-4fb8-ba70-8df631066279" providerId="ADAL" clId="{E377A9E9-3170-492F-A03A-C6C3F7375B69}" dt="2024-03-15T04:43:14.357" v="241" actId="14100"/>
        <pc:sldMkLst>
          <pc:docMk/>
          <pc:sldMk cId="2496504117" sldId="262"/>
        </pc:sldMkLst>
        <pc:spChg chg="del mod">
          <ac:chgData name="Courtney Hiatt" userId="e1c72af6-b4b7-4fb8-ba70-8df631066279" providerId="ADAL" clId="{E377A9E9-3170-492F-A03A-C6C3F7375B69}" dt="2024-03-15T04:32:01.241" v="119" actId="21"/>
          <ac:spMkLst>
            <pc:docMk/>
            <pc:sldMk cId="2496504117" sldId="262"/>
            <ac:spMk id="2" creationId="{5164C6E2-E29E-13A6-15F5-CC180B80266F}"/>
          </ac:spMkLst>
        </pc:spChg>
        <pc:spChg chg="del">
          <ac:chgData name="Courtney Hiatt" userId="e1c72af6-b4b7-4fb8-ba70-8df631066279" providerId="ADAL" clId="{E377A9E9-3170-492F-A03A-C6C3F7375B69}" dt="2024-03-15T04:27:31.132" v="89" actId="22"/>
          <ac:spMkLst>
            <pc:docMk/>
            <pc:sldMk cId="2496504117" sldId="262"/>
            <ac:spMk id="3" creationId="{51256FC0-8B21-9E67-4063-DDA40B762DFE}"/>
          </ac:spMkLst>
        </pc:spChg>
        <pc:spChg chg="add del mod">
          <ac:chgData name="Courtney Hiatt" userId="e1c72af6-b4b7-4fb8-ba70-8df631066279" providerId="ADAL" clId="{E377A9E9-3170-492F-A03A-C6C3F7375B69}" dt="2024-03-15T04:32:03.410" v="120" actId="21"/>
          <ac:spMkLst>
            <pc:docMk/>
            <pc:sldMk cId="2496504117" sldId="262"/>
            <ac:spMk id="7" creationId="{7EA9610B-A27E-12FA-CD22-3D8EDDDB4AC9}"/>
          </ac:spMkLst>
        </pc:spChg>
        <pc:spChg chg="add del mod">
          <ac:chgData name="Courtney Hiatt" userId="e1c72af6-b4b7-4fb8-ba70-8df631066279" providerId="ADAL" clId="{E377A9E9-3170-492F-A03A-C6C3F7375B69}" dt="2024-03-15T04:34:21.230" v="130" actId="21"/>
          <ac:spMkLst>
            <pc:docMk/>
            <pc:sldMk cId="2496504117" sldId="262"/>
            <ac:spMk id="12" creationId="{6F2CEA98-F51A-BB6D-0584-ED03FF6287E5}"/>
          </ac:spMkLst>
        </pc:spChg>
        <pc:picChg chg="add del mod ord">
          <ac:chgData name="Courtney Hiatt" userId="e1c72af6-b4b7-4fb8-ba70-8df631066279" providerId="ADAL" clId="{E377A9E9-3170-492F-A03A-C6C3F7375B69}" dt="2024-03-15T04:34:13.416" v="128" actId="21"/>
          <ac:picMkLst>
            <pc:docMk/>
            <pc:sldMk cId="2496504117" sldId="262"/>
            <ac:picMk id="5" creationId="{3934ECB9-FDB1-023C-BFB8-376236963873}"/>
          </ac:picMkLst>
        </pc:picChg>
        <pc:picChg chg="add del mod">
          <ac:chgData name="Courtney Hiatt" userId="e1c72af6-b4b7-4fb8-ba70-8df631066279" providerId="ADAL" clId="{E377A9E9-3170-492F-A03A-C6C3F7375B69}" dt="2024-03-15T04:38:56.126" v="149" actId="21"/>
          <ac:picMkLst>
            <pc:docMk/>
            <pc:sldMk cId="2496504117" sldId="262"/>
            <ac:picMk id="8" creationId="{59DC5763-011A-C0F1-1519-DDFAE0747A98}"/>
          </ac:picMkLst>
        </pc:picChg>
        <pc:picChg chg="add mod">
          <ac:chgData name="Courtney Hiatt" userId="e1c72af6-b4b7-4fb8-ba70-8df631066279" providerId="ADAL" clId="{E377A9E9-3170-492F-A03A-C6C3F7375B69}" dt="2024-03-15T04:43:14.357" v="241" actId="14100"/>
          <ac:picMkLst>
            <pc:docMk/>
            <pc:sldMk cId="2496504117" sldId="262"/>
            <ac:picMk id="10" creationId="{95EB96FA-55FD-AFC5-BA50-FA22E3A87CCC}"/>
          </ac:picMkLst>
        </pc:picChg>
        <pc:picChg chg="add del mod">
          <ac:chgData name="Courtney Hiatt" userId="e1c72af6-b4b7-4fb8-ba70-8df631066279" providerId="ADAL" clId="{E377A9E9-3170-492F-A03A-C6C3F7375B69}" dt="2024-03-15T04:38:56.126" v="149" actId="21"/>
          <ac:picMkLst>
            <pc:docMk/>
            <pc:sldMk cId="2496504117" sldId="262"/>
            <ac:picMk id="14" creationId="{8CAA008B-F7C3-DFC3-05C9-7080009C6339}"/>
          </ac:picMkLst>
        </pc:picChg>
        <pc:picChg chg="add del mod">
          <ac:chgData name="Courtney Hiatt" userId="e1c72af6-b4b7-4fb8-ba70-8df631066279" providerId="ADAL" clId="{E377A9E9-3170-492F-A03A-C6C3F7375B69}" dt="2024-03-15T04:38:56.126" v="149" actId="21"/>
          <ac:picMkLst>
            <pc:docMk/>
            <pc:sldMk cId="2496504117" sldId="262"/>
            <ac:picMk id="15" creationId="{C3263639-7252-082F-C545-3F7FDC387361}"/>
          </ac:picMkLst>
        </pc:picChg>
      </pc:sldChg>
      <pc:sldChg chg="addSp delSp modSp new mod">
        <pc:chgData name="Courtney Hiatt" userId="e1c72af6-b4b7-4fb8-ba70-8df631066279" providerId="ADAL" clId="{E377A9E9-3170-492F-A03A-C6C3F7375B69}" dt="2024-03-15T04:40:23.468" v="190" actId="1076"/>
        <pc:sldMkLst>
          <pc:docMk/>
          <pc:sldMk cId="2754564033" sldId="263"/>
        </pc:sldMkLst>
        <pc:spChg chg="del">
          <ac:chgData name="Courtney Hiatt" userId="e1c72af6-b4b7-4fb8-ba70-8df631066279" providerId="ADAL" clId="{E377A9E9-3170-492F-A03A-C6C3F7375B69}" dt="2024-03-15T04:31:30.212" v="115" actId="21"/>
          <ac:spMkLst>
            <pc:docMk/>
            <pc:sldMk cId="2754564033" sldId="263"/>
            <ac:spMk id="2" creationId="{D54BEE9E-0EFE-3FF4-36F4-E2A2C34C1B67}"/>
          </ac:spMkLst>
        </pc:spChg>
        <pc:spChg chg="del">
          <ac:chgData name="Courtney Hiatt" userId="e1c72af6-b4b7-4fb8-ba70-8df631066279" providerId="ADAL" clId="{E377A9E9-3170-492F-A03A-C6C3F7375B69}" dt="2024-03-15T04:29:47.862" v="110" actId="22"/>
          <ac:spMkLst>
            <pc:docMk/>
            <pc:sldMk cId="2754564033" sldId="263"/>
            <ac:spMk id="3" creationId="{580B0DBB-D5D6-72E2-A3CC-40E35B33A5ED}"/>
          </ac:spMkLst>
        </pc:spChg>
        <pc:spChg chg="add del mod">
          <ac:chgData name="Courtney Hiatt" userId="e1c72af6-b4b7-4fb8-ba70-8df631066279" providerId="ADAL" clId="{E377A9E9-3170-492F-A03A-C6C3F7375B69}" dt="2024-03-15T04:31:27.840" v="114" actId="21"/>
          <ac:spMkLst>
            <pc:docMk/>
            <pc:sldMk cId="2754564033" sldId="263"/>
            <ac:spMk id="9" creationId="{D6C9EA3F-7E1B-2719-E92F-A279C26921AC}"/>
          </ac:spMkLst>
        </pc:spChg>
        <pc:picChg chg="add del mod ord">
          <ac:chgData name="Courtney Hiatt" userId="e1c72af6-b4b7-4fb8-ba70-8df631066279" providerId="ADAL" clId="{E377A9E9-3170-492F-A03A-C6C3F7375B69}" dt="2024-03-15T04:31:25.376" v="113" actId="21"/>
          <ac:picMkLst>
            <pc:docMk/>
            <pc:sldMk cId="2754564033" sldId="263"/>
            <ac:picMk id="5" creationId="{9445CDBE-D420-A962-C4B2-029F2415AAFF}"/>
          </ac:picMkLst>
        </pc:picChg>
        <pc:picChg chg="add del mod">
          <ac:chgData name="Courtney Hiatt" userId="e1c72af6-b4b7-4fb8-ba70-8df631066279" providerId="ADAL" clId="{E377A9E9-3170-492F-A03A-C6C3F7375B69}" dt="2024-03-15T04:32:11.064" v="122" actId="21"/>
          <ac:picMkLst>
            <pc:docMk/>
            <pc:sldMk cId="2754564033" sldId="263"/>
            <ac:picMk id="7" creationId="{59DC5763-011A-C0F1-1519-DDFAE0747A98}"/>
          </ac:picMkLst>
        </pc:picChg>
        <pc:picChg chg="add del">
          <ac:chgData name="Courtney Hiatt" userId="e1c72af6-b4b7-4fb8-ba70-8df631066279" providerId="ADAL" clId="{E377A9E9-3170-492F-A03A-C6C3F7375B69}" dt="2024-03-15T04:38:33.238" v="140" actId="21"/>
          <ac:picMkLst>
            <pc:docMk/>
            <pc:sldMk cId="2754564033" sldId="263"/>
            <ac:picMk id="11" creationId="{C3263639-7252-082F-C545-3F7FDC387361}"/>
          </ac:picMkLst>
        </pc:picChg>
        <pc:picChg chg="add mod ord">
          <ac:chgData name="Courtney Hiatt" userId="e1c72af6-b4b7-4fb8-ba70-8df631066279" providerId="ADAL" clId="{E377A9E9-3170-492F-A03A-C6C3F7375B69}" dt="2024-03-15T04:40:11.019" v="187" actId="1076"/>
          <ac:picMkLst>
            <pc:docMk/>
            <pc:sldMk cId="2754564033" sldId="263"/>
            <ac:picMk id="12" creationId="{59DC5763-011A-C0F1-1519-DDFAE0747A98}"/>
          </ac:picMkLst>
        </pc:picChg>
        <pc:picChg chg="add mod ord">
          <ac:chgData name="Courtney Hiatt" userId="e1c72af6-b4b7-4fb8-ba70-8df631066279" providerId="ADAL" clId="{E377A9E9-3170-492F-A03A-C6C3F7375B69}" dt="2024-03-15T04:40:23.468" v="190" actId="1076"/>
          <ac:picMkLst>
            <pc:docMk/>
            <pc:sldMk cId="2754564033" sldId="263"/>
            <ac:picMk id="14" creationId="{8CAA008B-F7C3-DFC3-05C9-7080009C6339}"/>
          </ac:picMkLst>
        </pc:picChg>
        <pc:picChg chg="add mod ord modCrop">
          <ac:chgData name="Courtney Hiatt" userId="e1c72af6-b4b7-4fb8-ba70-8df631066279" providerId="ADAL" clId="{E377A9E9-3170-492F-A03A-C6C3F7375B69}" dt="2024-03-15T04:40:07.173" v="185" actId="1076"/>
          <ac:picMkLst>
            <pc:docMk/>
            <pc:sldMk cId="2754564033" sldId="263"/>
            <ac:picMk id="15" creationId="{C3263639-7252-082F-C545-3F7FDC387361}"/>
          </ac:picMkLst>
        </pc:picChg>
      </pc:sldChg>
      <pc:sldChg chg="addSp modSp new mod">
        <pc:chgData name="Courtney Hiatt" userId="e1c72af6-b4b7-4fb8-ba70-8df631066279" providerId="ADAL" clId="{E377A9E9-3170-492F-A03A-C6C3F7375B69}" dt="2024-03-15T04:20:23.038" v="88" actId="14100"/>
        <pc:sldMkLst>
          <pc:docMk/>
          <pc:sldMk cId="4041130899" sldId="264"/>
        </pc:sldMkLst>
        <pc:picChg chg="add mod">
          <ac:chgData name="Courtney Hiatt" userId="e1c72af6-b4b7-4fb8-ba70-8df631066279" providerId="ADAL" clId="{E377A9E9-3170-492F-A03A-C6C3F7375B69}" dt="2024-03-15T04:20:23.038" v="88" actId="14100"/>
          <ac:picMkLst>
            <pc:docMk/>
            <pc:sldMk cId="4041130899" sldId="264"/>
            <ac:picMk id="5" creationId="{B58AE132-F36B-573B-903A-A46A521EF0ED}"/>
          </ac:picMkLst>
        </pc:picChg>
      </pc:sldChg>
      <pc:sldChg chg="addSp modSp new mod">
        <pc:chgData name="Courtney Hiatt" userId="e1c72af6-b4b7-4fb8-ba70-8df631066279" providerId="ADAL" clId="{E377A9E9-3170-492F-A03A-C6C3F7375B69}" dt="2024-03-15T04:42:49.733" v="211" actId="20577"/>
        <pc:sldMkLst>
          <pc:docMk/>
          <pc:sldMk cId="3914960745" sldId="265"/>
        </pc:sldMkLst>
        <pc:spChg chg="mod">
          <ac:chgData name="Courtney Hiatt" userId="e1c72af6-b4b7-4fb8-ba70-8df631066279" providerId="ADAL" clId="{E377A9E9-3170-492F-A03A-C6C3F7375B69}" dt="2024-03-15T04:42:49.733" v="211" actId="20577"/>
          <ac:spMkLst>
            <pc:docMk/>
            <pc:sldMk cId="3914960745" sldId="265"/>
            <ac:spMk id="2" creationId="{6B4753D2-8313-307E-8C2A-44A033BEFDA3}"/>
          </ac:spMkLst>
        </pc:spChg>
        <pc:picChg chg="add mod">
          <ac:chgData name="Courtney Hiatt" userId="e1c72af6-b4b7-4fb8-ba70-8df631066279" providerId="ADAL" clId="{E377A9E9-3170-492F-A03A-C6C3F7375B69}" dt="2024-03-15T04:42:46.095" v="194" actId="1076"/>
          <ac:picMkLst>
            <pc:docMk/>
            <pc:sldMk cId="3914960745" sldId="265"/>
            <ac:picMk id="5" creationId="{AEC3F0C7-5DD2-6743-F0A3-6DB2D72E7146}"/>
          </ac:picMkLst>
        </pc:picChg>
      </pc:sldChg>
      <pc:sldChg chg="addSp modSp new mod ord">
        <pc:chgData name="Courtney Hiatt" userId="e1c72af6-b4b7-4fb8-ba70-8df631066279" providerId="ADAL" clId="{E377A9E9-3170-492F-A03A-C6C3F7375B69}" dt="2024-03-15T04:45:38.054" v="247" actId="14100"/>
        <pc:sldMkLst>
          <pc:docMk/>
          <pc:sldMk cId="2118618744" sldId="266"/>
        </pc:sldMkLst>
        <pc:picChg chg="add mod">
          <ac:chgData name="Courtney Hiatt" userId="e1c72af6-b4b7-4fb8-ba70-8df631066279" providerId="ADAL" clId="{E377A9E9-3170-492F-A03A-C6C3F7375B69}" dt="2024-03-15T04:45:38.054" v="247" actId="14100"/>
          <ac:picMkLst>
            <pc:docMk/>
            <pc:sldMk cId="2118618744" sldId="266"/>
            <ac:picMk id="5" creationId="{9F8C14BA-040E-D108-C4D1-01C77188E19F}"/>
          </ac:picMkLst>
        </pc:picChg>
      </pc:sldChg>
    </pc:docChg>
  </pc:docChgLst>
  <pc:docChgLst>
    <pc:chgData name="Aaron Hazael Espinoza" userId="ec5ddea1-cf50-4904-a54e-67a7b9cc9310" providerId="ADAL" clId="{4DF501E2-6F4B-B44B-A17F-7E00B95A2CCA}"/>
    <pc:docChg chg="modSld">
      <pc:chgData name="Aaron Hazael Espinoza" userId="ec5ddea1-cf50-4904-a54e-67a7b9cc9310" providerId="ADAL" clId="{4DF501E2-6F4B-B44B-A17F-7E00B95A2CCA}" dt="2024-03-08T03:51:50.733" v="14" actId="20577"/>
      <pc:docMkLst>
        <pc:docMk/>
      </pc:docMkLst>
      <pc:sldChg chg="modSp">
        <pc:chgData name="Aaron Hazael Espinoza" userId="ec5ddea1-cf50-4904-a54e-67a7b9cc9310" providerId="ADAL" clId="{4DF501E2-6F4B-B44B-A17F-7E00B95A2CCA}" dt="2024-03-08T03:51:50.733" v="14" actId="20577"/>
        <pc:sldMkLst>
          <pc:docMk/>
          <pc:sldMk cId="280584095" sldId="262"/>
        </pc:sldMkLst>
        <pc:spChg chg="mod">
          <ac:chgData name="Aaron Hazael Espinoza" userId="ec5ddea1-cf50-4904-a54e-67a7b9cc9310" providerId="ADAL" clId="{4DF501E2-6F4B-B44B-A17F-7E00B95A2CCA}" dt="2024-03-08T03:51:50.733" v="14" actId="20577"/>
          <ac:spMkLst>
            <pc:docMk/>
            <pc:sldMk cId="280584095" sldId="262"/>
            <ac:spMk id="3" creationId="{2C2BF4D3-6AEB-6A76-31E1-77AB5E3AC7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7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3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5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5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3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5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7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5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3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2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5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5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8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ulticolored smoke gradient">
            <a:extLst>
              <a:ext uri="{FF2B5EF4-FFF2-40B4-BE49-F238E27FC236}">
                <a16:creationId xmlns:a16="http://schemas.microsoft.com/office/drawing/2014/main" id="{0DA56A4E-BAF7-2E21-22ED-CD103DA9D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846" r="-2" b="68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3A84AD-4A25-F6F8-3738-B2CF7BD4D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Thermal Mass Storage Weekly Meeting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D38F4-3502-D66F-DEC4-69C949761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February 16, 2024</a:t>
            </a:r>
          </a:p>
        </p:txBody>
      </p:sp>
    </p:spTree>
    <p:extLst>
      <p:ext uri="{BB962C8B-B14F-4D97-AF65-F5344CB8AC3E}">
        <p14:creationId xmlns:p14="http://schemas.microsoft.com/office/powerpoint/2010/main" val="270057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140BCD-73BA-E9D2-7370-821B002C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981" y="1278172"/>
            <a:ext cx="1670711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Roles</a:t>
            </a:r>
          </a:p>
        </p:txBody>
      </p:sp>
      <p:pic>
        <p:nvPicPr>
          <p:cNvPr id="5" name="Picture 4" descr="Different coloured organisers">
            <a:extLst>
              <a:ext uri="{FF2B5EF4-FFF2-40B4-BE49-F238E27FC236}">
                <a16:creationId xmlns:a16="http://schemas.microsoft.com/office/drawing/2014/main" id="{7FA42650-08E7-60DC-805D-2F8EDF305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6" r="19207" b="2"/>
          <a:stretch/>
        </p:blipFill>
        <p:spPr>
          <a:xfrm>
            <a:off x="1555736" y="2325195"/>
            <a:ext cx="3744922" cy="3728438"/>
          </a:xfrm>
          <a:custGeom>
            <a:avLst/>
            <a:gdLst/>
            <a:ahLst/>
            <a:cxnLst/>
            <a:rect l="l" t="t" r="r" b="b"/>
            <a:pathLst>
              <a:path w="3744922" h="3728438">
                <a:moveTo>
                  <a:pt x="163306" y="0"/>
                </a:moveTo>
                <a:lnTo>
                  <a:pt x="3744922" y="0"/>
                </a:lnTo>
                <a:lnTo>
                  <a:pt x="3744922" y="3728438"/>
                </a:lnTo>
                <a:lnTo>
                  <a:pt x="163306" y="3728438"/>
                </a:lnTo>
                <a:cubicBezTo>
                  <a:pt x="73115" y="3728438"/>
                  <a:pt x="0" y="3655323"/>
                  <a:pt x="0" y="3565132"/>
                </a:cubicBezTo>
                <a:lnTo>
                  <a:pt x="0" y="163306"/>
                </a:lnTo>
                <a:cubicBezTo>
                  <a:pt x="0" y="73115"/>
                  <a:pt x="73115" y="0"/>
                  <a:pt x="163306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ED91D7E-082E-7937-7949-6C8F27F5E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7" r="-3" b="-3"/>
          <a:stretch/>
        </p:blipFill>
        <p:spPr>
          <a:xfrm>
            <a:off x="5356427" y="303248"/>
            <a:ext cx="6289473" cy="6265618"/>
          </a:xfrm>
          <a:custGeom>
            <a:avLst/>
            <a:gdLst/>
            <a:ahLst/>
            <a:cxnLst/>
            <a:rect l="l" t="t" r="r" b="b"/>
            <a:pathLst>
              <a:path w="3742633" h="3728438">
                <a:moveTo>
                  <a:pt x="0" y="0"/>
                </a:moveTo>
                <a:lnTo>
                  <a:pt x="3579327" y="0"/>
                </a:lnTo>
                <a:cubicBezTo>
                  <a:pt x="3669518" y="0"/>
                  <a:pt x="3742633" y="73115"/>
                  <a:pt x="3742633" y="163306"/>
                </a:cubicBezTo>
                <a:lnTo>
                  <a:pt x="3742633" y="3565132"/>
                </a:lnTo>
                <a:cubicBezTo>
                  <a:pt x="3742633" y="3655323"/>
                  <a:pt x="3669518" y="3728438"/>
                  <a:pt x="3579327" y="3728438"/>
                </a:cubicBezTo>
                <a:lnTo>
                  <a:pt x="0" y="3728438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3243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BEFA34-D70E-4FCA-A380-F9006382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45" y="0"/>
            <a:ext cx="2134113" cy="68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53D2-8313-307E-8C2A-44A033BE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7451-4773-6001-1315-8BB706776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B0D49-8355-F0E5-EEF4-516AA7989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6" y="-341031"/>
            <a:ext cx="10491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6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3D1E88-DAB0-E64D-0370-E117E19A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625788"/>
            <a:ext cx="7413623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/>
              <a:t>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6C5C63-6E38-57D0-89A1-AE5B6C558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5"/>
          <a:stretch/>
        </p:blipFill>
        <p:spPr>
          <a:xfrm>
            <a:off x="414525" y="608014"/>
            <a:ext cx="11040874" cy="549781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861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3263639-7252-082F-C545-3F7FDC387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3" r="-373"/>
          <a:stretch/>
        </p:blipFill>
        <p:spPr>
          <a:xfrm>
            <a:off x="2977237" y="-42837"/>
            <a:ext cx="8401963" cy="6900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DC5763-011A-C0F1-1519-DDFAE0747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" y="278619"/>
            <a:ext cx="2653661" cy="3428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AA008B-F7C3-DFC3-05C9-7080009C6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839" y="278619"/>
            <a:ext cx="1893655" cy="1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6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Different coloured question marks">
            <a:extLst>
              <a:ext uri="{FF2B5EF4-FFF2-40B4-BE49-F238E27FC236}">
                <a16:creationId xmlns:a16="http://schemas.microsoft.com/office/drawing/2014/main" id="{88F741E6-018D-4E7D-1DC4-8A4C02C12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2" r="3022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33C821-549C-E939-F2BE-21B22E26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Questions-</a:t>
            </a:r>
            <a:br>
              <a:rPr lang="en-US"/>
            </a:br>
            <a:r>
              <a:rPr lang="en-US"/>
              <a:t>Final Thoughts-</a:t>
            </a:r>
            <a:br>
              <a:rPr lang="en-US"/>
            </a:br>
            <a:r>
              <a:rPr lang="en-US"/>
              <a:t>Overview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9A67-4C2B-B604-8DDD-DC66DA55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s-CL" sz="2000" dirty="0" err="1"/>
              <a:t>Analysis</a:t>
            </a:r>
            <a:r>
              <a:rPr lang="es-CL" sz="2000" dirty="0"/>
              <a:t> memo </a:t>
            </a:r>
            <a:r>
              <a:rPr lang="es-CL" sz="2000" dirty="0" err="1"/>
              <a:t>coming</a:t>
            </a:r>
            <a:r>
              <a:rPr lang="es-CL" sz="2000" dirty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152875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5" ma:contentTypeDescription="Create a new document." ma:contentTypeScope="" ma:versionID="1a9a80924bb8c627947ea08aea0d71db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f339b8934c97a2a2c05511197e96318d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630daa-485b-4536-bd0d-1bdfdbff191a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Props1.xml><?xml version="1.0" encoding="utf-8"?>
<ds:datastoreItem xmlns:ds="http://schemas.openxmlformats.org/officeDocument/2006/customXml" ds:itemID="{AD800A4F-F58C-46E8-AA51-8555F85819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ACA2A-80CA-46C5-AC1B-0077FA7CA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2af165-ec9c-4ad2-b335-315480fd5b02"/>
    <ds:schemaRef ds:uri="ee7af416-fd08-4c05-917f-587071341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C5B24-70DB-409C-9348-088C88D1B29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e7af416-fd08-4c05-917f-587071341363"/>
    <ds:schemaRef ds:uri="9e2af165-ec9c-4ad2-b335-315480fd5b0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23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Parallax</vt:lpstr>
      <vt:lpstr>Thermal Mass Storage Weekly Meeting </vt:lpstr>
      <vt:lpstr>Roles</vt:lpstr>
      <vt:lpstr>PowerPoint Presentation</vt:lpstr>
      <vt:lpstr>Material Analysis</vt:lpstr>
      <vt:lpstr>Model</vt:lpstr>
      <vt:lpstr>PowerPoint Presentation</vt:lpstr>
      <vt:lpstr>Questions- Final Thoughts-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Janelle Christine Pena</cp:lastModifiedBy>
  <cp:revision>152</cp:revision>
  <dcterms:created xsi:type="dcterms:W3CDTF">2013-07-15T20:26:40Z</dcterms:created>
  <dcterms:modified xsi:type="dcterms:W3CDTF">2024-10-09T05:42:08Z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